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7" r:id="rId6"/>
    <p:sldId id="261" r:id="rId7"/>
    <p:sldId id="259" r:id="rId8"/>
    <p:sldId id="262" r:id="rId9"/>
    <p:sldId id="265" r:id="rId10"/>
    <p:sldId id="266" r:id="rId11"/>
    <p:sldId id="267" r:id="rId12"/>
    <p:sldId id="268" r:id="rId13"/>
    <p:sldId id="264" r:id="rId14"/>
    <p:sldId id="263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718" autoAdjust="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pt-PT" noProof="0" dirty="0"/>
            <a:t>Introdução</a:t>
          </a: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pt-PT" noProof="0" dirty="0"/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pt-PT" noProof="0" dirty="0"/>
        </a:p>
      </dgm:t>
    </dgm:pt>
    <dgm:pt modelId="{76D56F19-2708-49DB-8F92-D8AC45F23A9A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pt-PT" noProof="0" dirty="0"/>
            <a:t>Implementação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pt-PT" noProof="0" dirty="0"/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endParaRPr lang="pt-PT" noProof="0" dirty="0"/>
        </a:p>
      </dgm:t>
    </dgm:pt>
    <dgm:pt modelId="{4E8D2E69-0173-4BD3-B96A-7A9C5DD12B47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pt-PT" noProof="0" dirty="0"/>
            <a:t>Levantamento de Requisitos</a:t>
          </a:r>
        </a:p>
      </dgm:t>
    </dgm:pt>
    <dgm:pt modelId="{FEF1E80E-8A9E-4B0A-817C-2A4CFDCF3FB2}" type="sibTrans" cxnId="{0F866C41-EB5F-47BD-A2CD-A58671F15B67}">
      <dgm:prSet/>
      <dgm:spPr/>
      <dgm:t>
        <a:bodyPr rtlCol="0"/>
        <a:lstStyle/>
        <a:p>
          <a:pPr rtl="0"/>
          <a:endParaRPr lang="pt-PT" noProof="0" dirty="0"/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pt-PT" noProof="0" dirty="0"/>
        </a:p>
      </dgm:t>
    </dgm:pt>
    <dgm:pt modelId="{93A6A030-ABAB-4EFA-B539-0FDB3E07C1EF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pt-PT" noProof="0" dirty="0"/>
            <a:t>Diagramas</a:t>
          </a:r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pt-PT" noProof="0" dirty="0"/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pt-PT" noProof="0" dirty="0"/>
        </a:p>
      </dgm:t>
    </dgm:pt>
    <dgm:pt modelId="{A8858413-6FFF-4382-9A57-6938C49B934B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pt-PT" noProof="0" dirty="0"/>
            <a:t>Resultados</a:t>
          </a:r>
        </a:p>
      </dgm:t>
    </dgm:pt>
    <dgm:pt modelId="{FDF2B50F-F6E3-4219-937D-B689CA1178DC}" type="parTrans" cxnId="{F4D73D54-8D8E-4DB8-B816-F006AFB019D5}">
      <dgm:prSet/>
      <dgm:spPr/>
      <dgm:t>
        <a:bodyPr/>
        <a:lstStyle/>
        <a:p>
          <a:endParaRPr lang="pt-PT"/>
        </a:p>
      </dgm:t>
    </dgm:pt>
    <dgm:pt modelId="{F2B6DB7E-6102-4A0B-8454-DF420A37AF2B}" type="sibTrans" cxnId="{F4D73D54-8D8E-4DB8-B816-F006AFB019D5}">
      <dgm:prSet/>
      <dgm:spPr/>
      <dgm:t>
        <a:bodyPr/>
        <a:lstStyle/>
        <a:p>
          <a:endParaRPr lang="pt-PT"/>
        </a:p>
      </dgm:t>
    </dgm:pt>
    <dgm:pt modelId="{FB8DD48C-374F-4C0E-AD39-81973502C29A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pt-PT" noProof="0" dirty="0"/>
            <a:t>Sensores</a:t>
          </a:r>
        </a:p>
      </dgm:t>
    </dgm:pt>
    <dgm:pt modelId="{78A659D3-60CA-4490-AC5C-7C4387A29950}" type="parTrans" cxnId="{0D9D5CEF-718B-45A2-987A-EE0FAFA6ED6E}">
      <dgm:prSet/>
      <dgm:spPr/>
      <dgm:t>
        <a:bodyPr/>
        <a:lstStyle/>
        <a:p>
          <a:endParaRPr lang="pt-PT"/>
        </a:p>
      </dgm:t>
    </dgm:pt>
    <dgm:pt modelId="{9AB9B3DF-F201-4A5C-AE97-41F63DA140E3}" type="sibTrans" cxnId="{0D9D5CEF-718B-45A2-987A-EE0FAFA6ED6E}">
      <dgm:prSet/>
      <dgm:spPr/>
      <dgm:t>
        <a:bodyPr/>
        <a:lstStyle/>
        <a:p>
          <a:endParaRPr lang="pt-PT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6"/>
      <dgm:spPr/>
    </dgm:pt>
    <dgm:pt modelId="{BB7E5F84-64F2-4718-BACC-301BBCDC9D3A}" type="pres">
      <dgm:prSet presAssocID="{AAC263CB-8256-4B03-92FE-1622698FB3E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crã de projetor com preenchimento sólido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6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6"/>
      <dgm:spPr/>
    </dgm:pt>
    <dgm:pt modelId="{8B8D9FA1-74BB-4EA5-B65F-49B870DCE4EB}" type="pres">
      <dgm:prSet presAssocID="{4E8D2E69-0173-4BD3-B96A-7A9C5DD12B4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ocos em cadeia com preenchimento sólido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6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6"/>
      <dgm:spPr/>
    </dgm:pt>
    <dgm:pt modelId="{3CD2D8A7-CAF8-4A2F-A324-BDF8CFA66908}" type="pres">
      <dgm:prSet presAssocID="{93A6A030-ABAB-4EFA-B539-0FDB3E07C1E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nfluenciador com preenchimento sólido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6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348509D4-6CC9-48C4-8139-2B7BE17084A7}" type="pres">
      <dgm:prSet presAssocID="{FB8DD48C-374F-4C0E-AD39-81973502C29A}" presName="compNode" presStyleCnt="0"/>
      <dgm:spPr/>
    </dgm:pt>
    <dgm:pt modelId="{8C2084CD-16DF-46F9-9E1E-CD71185F9F0E}" type="pres">
      <dgm:prSet presAssocID="{FB8DD48C-374F-4C0E-AD39-81973502C29A}" presName="bgRect" presStyleLbl="bgShp" presStyleIdx="3" presStyleCnt="6"/>
      <dgm:spPr/>
    </dgm:pt>
    <dgm:pt modelId="{067C9A71-1F1F-46FD-BADA-89648951EA12}" type="pres">
      <dgm:prSet presAssocID="{FB8DD48C-374F-4C0E-AD39-81973502C29A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âmara Web com preenchimento sólido"/>
        </a:ext>
      </dgm:extLst>
    </dgm:pt>
    <dgm:pt modelId="{316584E5-58F9-4AD5-8705-7E3321D4AA93}" type="pres">
      <dgm:prSet presAssocID="{FB8DD48C-374F-4C0E-AD39-81973502C29A}" presName="spaceRect" presStyleCnt="0"/>
      <dgm:spPr/>
    </dgm:pt>
    <dgm:pt modelId="{7BCB01C0-A979-4942-A91C-FBA0D3260E47}" type="pres">
      <dgm:prSet presAssocID="{FB8DD48C-374F-4C0E-AD39-81973502C29A}" presName="parTx" presStyleLbl="revTx" presStyleIdx="3" presStyleCnt="6">
        <dgm:presLayoutVars>
          <dgm:chMax val="0"/>
          <dgm:chPref val="0"/>
        </dgm:presLayoutVars>
      </dgm:prSet>
      <dgm:spPr/>
    </dgm:pt>
    <dgm:pt modelId="{9C772240-A485-4CA6-B626-8A10FE68A400}" type="pres">
      <dgm:prSet presAssocID="{9AB9B3DF-F201-4A5C-AE97-41F63DA140E3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4" presStyleCnt="6"/>
      <dgm:spPr/>
    </dgm:pt>
    <dgm:pt modelId="{D3271400-E9D7-4481-8E98-7952ACC542C2}" type="pres">
      <dgm:prSet presAssocID="{76D56F19-2708-49DB-8F92-D8AC45F23A9A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en USB com preenchimento sólido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4" presStyleCnt="6">
        <dgm:presLayoutVars>
          <dgm:chMax val="0"/>
          <dgm:chPref val="0"/>
        </dgm:presLayoutVars>
      </dgm:prSet>
      <dgm:spPr/>
    </dgm:pt>
    <dgm:pt modelId="{16C930D0-20D8-43B5-94B2-3D5BBD635BDF}" type="pres">
      <dgm:prSet presAssocID="{EC8965A1-F755-4945-8AAC-DCF1F68F011E}" presName="sibTrans" presStyleCnt="0"/>
      <dgm:spPr/>
    </dgm:pt>
    <dgm:pt modelId="{0190F222-C684-4C08-9967-419A5118E50D}" type="pres">
      <dgm:prSet presAssocID="{A8858413-6FFF-4382-9A57-6938C49B934B}" presName="compNode" presStyleCnt="0"/>
      <dgm:spPr/>
    </dgm:pt>
    <dgm:pt modelId="{23FE2D5F-1367-45C5-A929-4E13438F81EE}" type="pres">
      <dgm:prSet presAssocID="{A8858413-6FFF-4382-9A57-6938C49B934B}" presName="bgRect" presStyleLbl="bgShp" presStyleIdx="5" presStyleCnt="6"/>
      <dgm:spPr/>
    </dgm:pt>
    <dgm:pt modelId="{AA295F0E-9594-48E9-8FCC-F6F9497872E2}" type="pres">
      <dgm:prSet presAssocID="{A8858413-6FFF-4382-9A57-6938C49B934B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ogue com preenchimento sólido"/>
        </a:ext>
      </dgm:extLst>
    </dgm:pt>
    <dgm:pt modelId="{40157ADE-DB46-4A41-A9E6-36B7C9208DBC}" type="pres">
      <dgm:prSet presAssocID="{A8858413-6FFF-4382-9A57-6938C49B934B}" presName="spaceRect" presStyleCnt="0"/>
      <dgm:spPr/>
    </dgm:pt>
    <dgm:pt modelId="{C9985FC8-5B38-4598-BC84-DCB4E4DC8C24}" type="pres">
      <dgm:prSet presAssocID="{A8858413-6FFF-4382-9A57-6938C49B934B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4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F4D73D54-8D8E-4DB8-B816-F006AFB019D5}" srcId="{D4503D04-C97E-4622-AE07-D0307CB3B4CA}" destId="{A8858413-6FFF-4382-9A57-6938C49B934B}" srcOrd="5" destOrd="0" parTransId="{FDF2B50F-F6E3-4219-937D-B689CA1178DC}" sibTransId="{F2B6DB7E-6102-4A0B-8454-DF420A37AF2B}"/>
    <dgm:cxn modelId="{9F67DE7F-35A6-4F53-B832-F993C9023694}" type="presOf" srcId="{A8858413-6FFF-4382-9A57-6938C49B934B}" destId="{C9985FC8-5B38-4598-BC84-DCB4E4DC8C24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A785CCD3-8DA4-4807-B854-3C29B2E99C51}" type="presOf" srcId="{FB8DD48C-374F-4C0E-AD39-81973502C29A}" destId="{7BCB01C0-A979-4942-A91C-FBA0D3260E47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0D9D5CEF-718B-45A2-987A-EE0FAFA6ED6E}" srcId="{D4503D04-C97E-4622-AE07-D0307CB3B4CA}" destId="{FB8DD48C-374F-4C0E-AD39-81973502C29A}" srcOrd="3" destOrd="0" parTransId="{78A659D3-60CA-4490-AC5C-7C4387A29950}" sibTransId="{9AB9B3DF-F201-4A5C-AE97-41F63DA140E3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D726C403-9580-4A21-B9C9-CB9E3876B75C}" type="presParOf" srcId="{62F8266B-222B-4ACF-8613-2C8D6376E5BD}" destId="{348509D4-6CC9-48C4-8139-2B7BE17084A7}" srcOrd="6" destOrd="0" presId="urn:microsoft.com/office/officeart/2018/2/layout/IconVerticalSolidList"/>
    <dgm:cxn modelId="{F048CAF4-C2F5-4384-8B5E-8884A3473CA2}" type="presParOf" srcId="{348509D4-6CC9-48C4-8139-2B7BE17084A7}" destId="{8C2084CD-16DF-46F9-9E1E-CD71185F9F0E}" srcOrd="0" destOrd="0" presId="urn:microsoft.com/office/officeart/2018/2/layout/IconVerticalSolidList"/>
    <dgm:cxn modelId="{0DD560DB-DE20-4E67-A9A1-81B3155408D7}" type="presParOf" srcId="{348509D4-6CC9-48C4-8139-2B7BE17084A7}" destId="{067C9A71-1F1F-46FD-BADA-89648951EA12}" srcOrd="1" destOrd="0" presId="urn:microsoft.com/office/officeart/2018/2/layout/IconVerticalSolidList"/>
    <dgm:cxn modelId="{19AC40A4-5E5E-4907-BEB2-319ECA8A6B36}" type="presParOf" srcId="{348509D4-6CC9-48C4-8139-2B7BE17084A7}" destId="{316584E5-58F9-4AD5-8705-7E3321D4AA93}" srcOrd="2" destOrd="0" presId="urn:microsoft.com/office/officeart/2018/2/layout/IconVerticalSolidList"/>
    <dgm:cxn modelId="{2273868F-9543-420F-BE7E-037D0957BAAD}" type="presParOf" srcId="{348509D4-6CC9-48C4-8139-2B7BE17084A7}" destId="{7BCB01C0-A979-4942-A91C-FBA0D3260E47}" srcOrd="3" destOrd="0" presId="urn:microsoft.com/office/officeart/2018/2/layout/IconVerticalSolidList"/>
    <dgm:cxn modelId="{D74BB1F3-066A-4A5F-AA92-B134A40B0537}" type="presParOf" srcId="{62F8266B-222B-4ACF-8613-2C8D6376E5BD}" destId="{9C772240-A485-4CA6-B626-8A10FE68A400}" srcOrd="7" destOrd="0" presId="urn:microsoft.com/office/officeart/2018/2/layout/IconVerticalSolidList"/>
    <dgm:cxn modelId="{0616937D-6FCD-4AA3-A503-BCBE4DCE75B1}" type="presParOf" srcId="{62F8266B-222B-4ACF-8613-2C8D6376E5BD}" destId="{25E7A08B-6A02-49D1-8C9D-FCE9C92A1AC5}" srcOrd="8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  <dgm:cxn modelId="{9F0B8E6A-4092-4129-8439-CAA73FA5AEA6}" type="presParOf" srcId="{62F8266B-222B-4ACF-8613-2C8D6376E5BD}" destId="{16C930D0-20D8-43B5-94B2-3D5BBD635BDF}" srcOrd="9" destOrd="0" presId="urn:microsoft.com/office/officeart/2018/2/layout/IconVerticalSolidList"/>
    <dgm:cxn modelId="{E4C82097-CF30-4C40-B125-F19872CE013A}" type="presParOf" srcId="{62F8266B-222B-4ACF-8613-2C8D6376E5BD}" destId="{0190F222-C684-4C08-9967-419A5118E50D}" srcOrd="10" destOrd="0" presId="urn:microsoft.com/office/officeart/2018/2/layout/IconVerticalSolidList"/>
    <dgm:cxn modelId="{707D41CB-8499-4389-AC95-E9502679AF6B}" type="presParOf" srcId="{0190F222-C684-4C08-9967-419A5118E50D}" destId="{23FE2D5F-1367-45C5-A929-4E13438F81EE}" srcOrd="0" destOrd="0" presId="urn:microsoft.com/office/officeart/2018/2/layout/IconVerticalSolidList"/>
    <dgm:cxn modelId="{496E050C-226B-4C7F-8556-A9F5FB9E0D59}" type="presParOf" srcId="{0190F222-C684-4C08-9967-419A5118E50D}" destId="{AA295F0E-9594-48E9-8FCC-F6F9497872E2}" srcOrd="1" destOrd="0" presId="urn:microsoft.com/office/officeart/2018/2/layout/IconVerticalSolidList"/>
    <dgm:cxn modelId="{C779784D-B458-4C5F-863E-ADE950A5DF71}" type="presParOf" srcId="{0190F222-C684-4C08-9967-419A5118E50D}" destId="{40157ADE-DB46-4A41-A9E6-36B7C9208DBC}" srcOrd="2" destOrd="0" presId="urn:microsoft.com/office/officeart/2018/2/layout/IconVerticalSolidList"/>
    <dgm:cxn modelId="{94A5C9CB-694C-46ED-9E60-9F836310EE83}" type="presParOf" srcId="{0190F222-C684-4C08-9967-419A5118E50D}" destId="{C9985FC8-5B38-4598-BC84-DCB4E4DC8C24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radial2" loCatId="relationship" qsTypeId="urn:microsoft.com/office/officeart/2005/8/quickstyle/3d1" qsCatId="3D" csTypeId="urn:microsoft.com/office/officeart/2005/8/colors/iconchunking_colorful2" csCatId="other" phldr="1"/>
      <dgm:spPr/>
      <dgm:t>
        <a:bodyPr rtlCol="0"/>
        <a:lstStyle/>
        <a:p>
          <a:pPr rtl="0"/>
          <a:endParaRPr lang="en-US"/>
        </a:p>
      </dgm:t>
    </dgm:pt>
    <dgm:pt modelId="{043B841A-F98C-4C81-AB84-52109901E342}">
      <dgm:prSet phldrT="[Text]"/>
      <dgm:spPr/>
      <dgm:t>
        <a:bodyPr rtlCol="0"/>
        <a:lstStyle/>
        <a:p>
          <a:pPr rtl="0"/>
          <a:r>
            <a:rPr lang="pt-PT" noProof="0" dirty="0"/>
            <a:t>Controlo de Temperatura</a:t>
          </a:r>
        </a:p>
      </dgm:t>
    </dgm:pt>
    <dgm:pt modelId="{884CBC1F-71DD-48DD-9AF2-52AF262DEBBD}" type="parTrans" cxnId="{405D2B96-501D-415F-B240-24D9D7CFE4D3}">
      <dgm:prSet/>
      <dgm:spPr/>
      <dgm:t>
        <a:bodyPr rtlCol="0"/>
        <a:lstStyle/>
        <a:p>
          <a:pPr rtl="0"/>
          <a:endParaRPr lang="pt-PT" noProof="0" dirty="0"/>
        </a:p>
      </dgm:t>
    </dgm:pt>
    <dgm:pt modelId="{CAFE7C63-AB58-4477-983E-8167878024D9}" type="sibTrans" cxnId="{405D2B96-501D-415F-B240-24D9D7CFE4D3}">
      <dgm:prSet/>
      <dgm:spPr/>
      <dgm:t>
        <a:bodyPr rtlCol="0"/>
        <a:lstStyle/>
        <a:p>
          <a:pPr rtl="0"/>
          <a:endParaRPr lang="pt-PT" noProof="0" dirty="0"/>
        </a:p>
      </dgm:t>
    </dgm:pt>
    <dgm:pt modelId="{0C130901-E9D4-4EAF-B424-4F88CE27500B}">
      <dgm:prSet phldrT="[Text]"/>
      <dgm:spPr/>
      <dgm:t>
        <a:bodyPr rtlCol="0"/>
        <a:lstStyle/>
        <a:p>
          <a:pPr rtl="0"/>
          <a:r>
            <a:rPr lang="pt-PT" noProof="0" dirty="0"/>
            <a:t>Componentes </a:t>
          </a:r>
          <a:r>
            <a:rPr lang="pt-PT" noProof="0" dirty="0" err="1"/>
            <a:t>low-cost</a:t>
          </a:r>
          <a:endParaRPr lang="pt-PT" noProof="0" dirty="0"/>
        </a:p>
      </dgm:t>
    </dgm:pt>
    <dgm:pt modelId="{1B4F2771-3339-49BF-913A-037BBE81F3E9}" type="sibTrans" cxnId="{83E578BD-C52D-4669-9624-AAD6B200213D}">
      <dgm:prSet/>
      <dgm:spPr/>
      <dgm:t>
        <a:bodyPr rtlCol="0"/>
        <a:lstStyle/>
        <a:p>
          <a:pPr rtl="0"/>
          <a:endParaRPr lang="pt-PT" noProof="0" dirty="0"/>
        </a:p>
      </dgm:t>
    </dgm:pt>
    <dgm:pt modelId="{593FFE93-A6C0-4E50-9AE4-94E9836CCF10}" type="parTrans" cxnId="{83E578BD-C52D-4669-9624-AAD6B200213D}">
      <dgm:prSet/>
      <dgm:spPr/>
      <dgm:t>
        <a:bodyPr rtlCol="0"/>
        <a:lstStyle/>
        <a:p>
          <a:pPr rtl="0"/>
          <a:endParaRPr lang="pt-PT" noProof="0" dirty="0"/>
        </a:p>
      </dgm:t>
    </dgm:pt>
    <dgm:pt modelId="{1E4A4BA3-DA3A-4B8A-9915-6411C96BC20F}">
      <dgm:prSet phldrT="[Text]"/>
      <dgm:spPr/>
      <dgm:t>
        <a:bodyPr rtlCol="0"/>
        <a:lstStyle/>
        <a:p>
          <a:pPr rtl="0"/>
          <a:r>
            <a:rPr lang="pt-PT" noProof="0" dirty="0"/>
            <a:t>Controlo de Iluminação</a:t>
          </a:r>
        </a:p>
      </dgm:t>
    </dgm:pt>
    <dgm:pt modelId="{959D1F61-9C7C-49C0-A6E2-88726C7C8326}" type="sibTrans" cxnId="{CABD8092-2CAF-49E0-B89F-52170B045D76}">
      <dgm:prSet/>
      <dgm:spPr/>
      <dgm:t>
        <a:bodyPr rtlCol="0"/>
        <a:lstStyle/>
        <a:p>
          <a:pPr rtl="0"/>
          <a:endParaRPr lang="pt-PT" noProof="0" dirty="0"/>
        </a:p>
      </dgm:t>
    </dgm:pt>
    <dgm:pt modelId="{1B746E25-5CCE-4074-A4CF-0F2F9BF704A8}" type="parTrans" cxnId="{CABD8092-2CAF-49E0-B89F-52170B045D76}">
      <dgm:prSet/>
      <dgm:spPr/>
      <dgm:t>
        <a:bodyPr rtlCol="0"/>
        <a:lstStyle/>
        <a:p>
          <a:pPr rtl="0"/>
          <a:endParaRPr lang="pt-PT" noProof="0" dirty="0"/>
        </a:p>
      </dgm:t>
    </dgm:pt>
    <dgm:pt modelId="{5674A38A-6EB6-4708-A8FE-4ACE8BAC880F}">
      <dgm:prSet phldrT="[Text]"/>
      <dgm:spPr/>
      <dgm:t>
        <a:bodyPr rtlCol="0"/>
        <a:lstStyle/>
        <a:p>
          <a:pPr rtl="0"/>
          <a:r>
            <a:rPr lang="pt-PT" noProof="0" dirty="0"/>
            <a:t>Sistema de Segurança</a:t>
          </a:r>
        </a:p>
      </dgm:t>
    </dgm:pt>
    <dgm:pt modelId="{2B9E5747-5718-44CE-96CB-A1F7C4F8CC1C}" type="parTrans" cxnId="{8BF86DCD-0A38-4397-A4BF-3C17E9CA6140}">
      <dgm:prSet/>
      <dgm:spPr/>
      <dgm:t>
        <a:bodyPr/>
        <a:lstStyle/>
        <a:p>
          <a:endParaRPr lang="pt-PT"/>
        </a:p>
      </dgm:t>
    </dgm:pt>
    <dgm:pt modelId="{98E4F7C8-BBB2-4D9F-8CC5-35638510AA9D}" type="sibTrans" cxnId="{8BF86DCD-0A38-4397-A4BF-3C17E9CA6140}">
      <dgm:prSet/>
      <dgm:spPr/>
      <dgm:t>
        <a:bodyPr/>
        <a:lstStyle/>
        <a:p>
          <a:endParaRPr lang="pt-PT"/>
        </a:p>
      </dgm:t>
    </dgm:pt>
    <dgm:pt modelId="{66EEC970-A3FE-41EA-AFB9-E16D7ABCBBC4}">
      <dgm:prSet phldrT="[Text]"/>
      <dgm:spPr/>
      <dgm:t>
        <a:bodyPr rtlCol="0"/>
        <a:lstStyle/>
        <a:p>
          <a:pPr rtl="0"/>
          <a:r>
            <a:rPr lang="pt-PT" noProof="0" dirty="0"/>
            <a:t>Alertas</a:t>
          </a:r>
        </a:p>
      </dgm:t>
    </dgm:pt>
    <dgm:pt modelId="{ED1549AE-30CD-46CB-AC83-AB24F1227762}" type="parTrans" cxnId="{9E1D236F-CDD5-4800-B56D-C00BC031CAC9}">
      <dgm:prSet/>
      <dgm:spPr/>
      <dgm:t>
        <a:bodyPr/>
        <a:lstStyle/>
        <a:p>
          <a:endParaRPr lang="pt-PT"/>
        </a:p>
      </dgm:t>
    </dgm:pt>
    <dgm:pt modelId="{C1ED4DD7-ABBA-4A61-95AD-1F0C61F46D4A}" type="sibTrans" cxnId="{9E1D236F-CDD5-4800-B56D-C00BC031CAC9}">
      <dgm:prSet/>
      <dgm:spPr/>
      <dgm:t>
        <a:bodyPr/>
        <a:lstStyle/>
        <a:p>
          <a:endParaRPr lang="pt-PT"/>
        </a:p>
      </dgm:t>
    </dgm:pt>
    <dgm:pt modelId="{277464CB-51E7-4AF8-A22A-1673F109D501}" type="pres">
      <dgm:prSet presAssocID="{FEB91A50-C686-4934-BF7B-05A6134A6AB8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8876C3B2-5874-4322-8E3E-064E7B4AE6C5}" type="pres">
      <dgm:prSet presAssocID="{FEB91A50-C686-4934-BF7B-05A6134A6AB8}" presName="cycle" presStyleCnt="0"/>
      <dgm:spPr/>
    </dgm:pt>
    <dgm:pt modelId="{236DF9B1-9B67-4890-8048-D734B123DD2E}" type="pres">
      <dgm:prSet presAssocID="{FEB91A50-C686-4934-BF7B-05A6134A6AB8}" presName="centerShape" presStyleCnt="0"/>
      <dgm:spPr/>
    </dgm:pt>
    <dgm:pt modelId="{D8B1FEE6-FE40-4A98-90BE-4901FFA9D53A}" type="pres">
      <dgm:prSet presAssocID="{FEB91A50-C686-4934-BF7B-05A6134A6AB8}" presName="connSite" presStyleLbl="node1" presStyleIdx="0" presStyleCnt="6"/>
      <dgm:spPr/>
    </dgm:pt>
    <dgm:pt modelId="{DFE3CDE8-B7EB-4C10-B2A4-DA78C12F82D6}" type="pres">
      <dgm:prSet presAssocID="{FEB91A50-C686-4934-BF7B-05A6134A6AB8}" presName="visible" presStyleLbl="node1" presStyleIdx="0" presStyleCnt="6"/>
      <dgm:spPr>
        <a:gradFill flip="none"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1"/>
          <a:tileRect/>
        </a:gradFill>
      </dgm:spPr>
    </dgm:pt>
    <dgm:pt modelId="{E26398CE-854F-4123-B21C-0D74A4DC3AE4}" type="pres">
      <dgm:prSet presAssocID="{593FFE93-A6C0-4E50-9AE4-94E9836CCF10}" presName="Name25" presStyleLbl="parChTrans1D1" presStyleIdx="0" presStyleCnt="5"/>
      <dgm:spPr/>
    </dgm:pt>
    <dgm:pt modelId="{BDABC940-F8DA-4FE1-AA40-DA42ACC3B80B}" type="pres">
      <dgm:prSet presAssocID="{0C130901-E9D4-4EAF-B424-4F88CE27500B}" presName="node" presStyleCnt="0"/>
      <dgm:spPr/>
    </dgm:pt>
    <dgm:pt modelId="{1C344C64-69FE-41E9-98C3-2628F8E84AED}" type="pres">
      <dgm:prSet presAssocID="{0C130901-E9D4-4EAF-B424-4F88CE27500B}" presName="parentNode" presStyleLbl="node1" presStyleIdx="1" presStyleCnt="6">
        <dgm:presLayoutVars>
          <dgm:chMax val="1"/>
          <dgm:bulletEnabled val="1"/>
        </dgm:presLayoutVars>
      </dgm:prSet>
      <dgm:spPr/>
    </dgm:pt>
    <dgm:pt modelId="{A3E0C68E-146C-4B81-8C4B-AA11616BD29F}" type="pres">
      <dgm:prSet presAssocID="{0C130901-E9D4-4EAF-B424-4F88CE27500B}" presName="childNode" presStyleLbl="revTx" presStyleIdx="0" presStyleCnt="0">
        <dgm:presLayoutVars>
          <dgm:bulletEnabled val="1"/>
        </dgm:presLayoutVars>
      </dgm:prSet>
      <dgm:spPr/>
    </dgm:pt>
    <dgm:pt modelId="{F862B2A0-52D5-4C3F-9B1E-D2B2EB372A22}" type="pres">
      <dgm:prSet presAssocID="{1B746E25-5CCE-4074-A4CF-0F2F9BF704A8}" presName="Name25" presStyleLbl="parChTrans1D1" presStyleIdx="1" presStyleCnt="5"/>
      <dgm:spPr/>
    </dgm:pt>
    <dgm:pt modelId="{B102DC60-ED86-4371-8798-C014CF509A73}" type="pres">
      <dgm:prSet presAssocID="{1E4A4BA3-DA3A-4B8A-9915-6411C96BC20F}" presName="node" presStyleCnt="0"/>
      <dgm:spPr/>
    </dgm:pt>
    <dgm:pt modelId="{51FAB49F-ED8E-43C1-8D71-1CC1ABAE8751}" type="pres">
      <dgm:prSet presAssocID="{1E4A4BA3-DA3A-4B8A-9915-6411C96BC20F}" presName="parentNode" presStyleLbl="node1" presStyleIdx="2" presStyleCnt="6">
        <dgm:presLayoutVars>
          <dgm:chMax val="1"/>
          <dgm:bulletEnabled val="1"/>
        </dgm:presLayoutVars>
      </dgm:prSet>
      <dgm:spPr/>
    </dgm:pt>
    <dgm:pt modelId="{F3B5AF65-0E28-48D8-AD31-3AF5467DDC07}" type="pres">
      <dgm:prSet presAssocID="{1E4A4BA3-DA3A-4B8A-9915-6411C96BC20F}" presName="childNode" presStyleLbl="revTx" presStyleIdx="0" presStyleCnt="0">
        <dgm:presLayoutVars>
          <dgm:bulletEnabled val="1"/>
        </dgm:presLayoutVars>
      </dgm:prSet>
      <dgm:spPr/>
    </dgm:pt>
    <dgm:pt modelId="{50018CEC-952E-44F2-A40A-195D738D7081}" type="pres">
      <dgm:prSet presAssocID="{884CBC1F-71DD-48DD-9AF2-52AF262DEBBD}" presName="Name25" presStyleLbl="parChTrans1D1" presStyleIdx="2" presStyleCnt="5"/>
      <dgm:spPr/>
    </dgm:pt>
    <dgm:pt modelId="{FD1CD248-A160-4AC5-B756-20CD7EB8D5C5}" type="pres">
      <dgm:prSet presAssocID="{043B841A-F98C-4C81-AB84-52109901E342}" presName="node" presStyleCnt="0"/>
      <dgm:spPr/>
    </dgm:pt>
    <dgm:pt modelId="{1E7B3BA6-909E-4579-8BF9-8E92895FA1AB}" type="pres">
      <dgm:prSet presAssocID="{043B841A-F98C-4C81-AB84-52109901E342}" presName="parentNode" presStyleLbl="node1" presStyleIdx="3" presStyleCnt="6">
        <dgm:presLayoutVars>
          <dgm:chMax val="1"/>
          <dgm:bulletEnabled val="1"/>
        </dgm:presLayoutVars>
      </dgm:prSet>
      <dgm:spPr/>
    </dgm:pt>
    <dgm:pt modelId="{0FB47451-A6FA-4465-8730-FE84B08D83E2}" type="pres">
      <dgm:prSet presAssocID="{043B841A-F98C-4C81-AB84-52109901E342}" presName="childNode" presStyleLbl="revTx" presStyleIdx="0" presStyleCnt="0">
        <dgm:presLayoutVars>
          <dgm:bulletEnabled val="1"/>
        </dgm:presLayoutVars>
      </dgm:prSet>
      <dgm:spPr/>
    </dgm:pt>
    <dgm:pt modelId="{376E5AB4-F5DF-46B0-8AC1-A2C3172F67DD}" type="pres">
      <dgm:prSet presAssocID="{2B9E5747-5718-44CE-96CB-A1F7C4F8CC1C}" presName="Name25" presStyleLbl="parChTrans1D1" presStyleIdx="3" presStyleCnt="5"/>
      <dgm:spPr/>
    </dgm:pt>
    <dgm:pt modelId="{018C28FC-FE54-4BC0-9E82-48BD95D971A4}" type="pres">
      <dgm:prSet presAssocID="{5674A38A-6EB6-4708-A8FE-4ACE8BAC880F}" presName="node" presStyleCnt="0"/>
      <dgm:spPr/>
    </dgm:pt>
    <dgm:pt modelId="{2D37140B-3CD7-427E-8BA2-F702BC3A0AD6}" type="pres">
      <dgm:prSet presAssocID="{5674A38A-6EB6-4708-A8FE-4ACE8BAC880F}" presName="parentNode" presStyleLbl="node1" presStyleIdx="4" presStyleCnt="6">
        <dgm:presLayoutVars>
          <dgm:chMax val="1"/>
          <dgm:bulletEnabled val="1"/>
        </dgm:presLayoutVars>
      </dgm:prSet>
      <dgm:spPr/>
    </dgm:pt>
    <dgm:pt modelId="{087B8D91-A087-4E51-9429-076F858EA640}" type="pres">
      <dgm:prSet presAssocID="{5674A38A-6EB6-4708-A8FE-4ACE8BAC880F}" presName="childNode" presStyleLbl="revTx" presStyleIdx="0" presStyleCnt="0">
        <dgm:presLayoutVars>
          <dgm:bulletEnabled val="1"/>
        </dgm:presLayoutVars>
      </dgm:prSet>
      <dgm:spPr/>
    </dgm:pt>
    <dgm:pt modelId="{3CF6163D-0694-41AC-ADDC-15D559403B1D}" type="pres">
      <dgm:prSet presAssocID="{ED1549AE-30CD-46CB-AC83-AB24F1227762}" presName="Name25" presStyleLbl="parChTrans1D1" presStyleIdx="4" presStyleCnt="5"/>
      <dgm:spPr/>
    </dgm:pt>
    <dgm:pt modelId="{3E6EDE36-D608-4C24-999A-9464C96B394E}" type="pres">
      <dgm:prSet presAssocID="{66EEC970-A3FE-41EA-AFB9-E16D7ABCBBC4}" presName="node" presStyleCnt="0"/>
      <dgm:spPr/>
    </dgm:pt>
    <dgm:pt modelId="{4DC625BC-F642-48B8-B95C-FAB6DBDA7C14}" type="pres">
      <dgm:prSet presAssocID="{66EEC970-A3FE-41EA-AFB9-E16D7ABCBBC4}" presName="parentNode" presStyleLbl="node1" presStyleIdx="5" presStyleCnt="6">
        <dgm:presLayoutVars>
          <dgm:chMax val="1"/>
          <dgm:bulletEnabled val="1"/>
        </dgm:presLayoutVars>
      </dgm:prSet>
      <dgm:spPr/>
    </dgm:pt>
    <dgm:pt modelId="{E23DCE49-AE32-484B-A815-EF1E41BF89EE}" type="pres">
      <dgm:prSet presAssocID="{66EEC970-A3FE-41EA-AFB9-E16D7ABCBBC4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265FF93D-1BD6-4DBB-A1FE-FF90B052F230}" type="presOf" srcId="{0C130901-E9D4-4EAF-B424-4F88CE27500B}" destId="{1C344C64-69FE-41E9-98C3-2628F8E84AED}" srcOrd="0" destOrd="0" presId="urn:microsoft.com/office/officeart/2005/8/layout/radial2"/>
    <dgm:cxn modelId="{9E1D236F-CDD5-4800-B56D-C00BC031CAC9}" srcId="{FEB91A50-C686-4934-BF7B-05A6134A6AB8}" destId="{66EEC970-A3FE-41EA-AFB9-E16D7ABCBBC4}" srcOrd="4" destOrd="0" parTransId="{ED1549AE-30CD-46CB-AC83-AB24F1227762}" sibTransId="{C1ED4DD7-ABBA-4A61-95AD-1F0C61F46D4A}"/>
    <dgm:cxn modelId="{0D3B3350-C896-44C5-A295-8E906ABD0CE8}" type="presOf" srcId="{1B746E25-5CCE-4074-A4CF-0F2F9BF704A8}" destId="{F862B2A0-52D5-4C3F-9B1E-D2B2EB372A22}" srcOrd="0" destOrd="0" presId="urn:microsoft.com/office/officeart/2005/8/layout/radial2"/>
    <dgm:cxn modelId="{E9000389-1333-4843-ADC0-33B56F5B4EE3}" type="presOf" srcId="{66EEC970-A3FE-41EA-AFB9-E16D7ABCBBC4}" destId="{4DC625BC-F642-48B8-B95C-FAB6DBDA7C14}" srcOrd="0" destOrd="0" presId="urn:microsoft.com/office/officeart/2005/8/layout/radial2"/>
    <dgm:cxn modelId="{4D94E18E-875A-4D5B-AEC1-0603475DF4B5}" type="presOf" srcId="{593FFE93-A6C0-4E50-9AE4-94E9836CCF10}" destId="{E26398CE-854F-4123-B21C-0D74A4DC3AE4}" srcOrd="0" destOrd="0" presId="urn:microsoft.com/office/officeart/2005/8/layout/radial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412C8AA5-29FE-4FEF-8028-B8BEB69FE7A5}" type="presOf" srcId="{1E4A4BA3-DA3A-4B8A-9915-6411C96BC20F}" destId="{51FAB49F-ED8E-43C1-8D71-1CC1ABAE8751}" srcOrd="0" destOrd="0" presId="urn:microsoft.com/office/officeart/2005/8/layout/radial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658842C3-5780-40BC-9201-53508D73F0F1}" type="presOf" srcId="{2B9E5747-5718-44CE-96CB-A1F7C4F8CC1C}" destId="{376E5AB4-F5DF-46B0-8AC1-A2C3172F67DD}" srcOrd="0" destOrd="0" presId="urn:microsoft.com/office/officeart/2005/8/layout/radial2"/>
    <dgm:cxn modelId="{3EF1F4C7-9C12-49E3-B093-46918AE427CB}" type="presOf" srcId="{5674A38A-6EB6-4708-A8FE-4ACE8BAC880F}" destId="{2D37140B-3CD7-427E-8BA2-F702BC3A0AD6}" srcOrd="0" destOrd="0" presId="urn:microsoft.com/office/officeart/2005/8/layout/radial2"/>
    <dgm:cxn modelId="{8BF86DCD-0A38-4397-A4BF-3C17E9CA6140}" srcId="{FEB91A50-C686-4934-BF7B-05A6134A6AB8}" destId="{5674A38A-6EB6-4708-A8FE-4ACE8BAC880F}" srcOrd="3" destOrd="0" parTransId="{2B9E5747-5718-44CE-96CB-A1F7C4F8CC1C}" sibTransId="{98E4F7C8-BBB2-4D9F-8CC5-35638510AA9D}"/>
    <dgm:cxn modelId="{E6150BD6-B468-4C27-934A-ADDF27F9C438}" type="presOf" srcId="{FEB91A50-C686-4934-BF7B-05A6134A6AB8}" destId="{277464CB-51E7-4AF8-A22A-1673F109D501}" srcOrd="0" destOrd="0" presId="urn:microsoft.com/office/officeart/2005/8/layout/radial2"/>
    <dgm:cxn modelId="{E30D11DC-F633-4D28-B589-E2305E7EAF46}" type="presOf" srcId="{043B841A-F98C-4C81-AB84-52109901E342}" destId="{1E7B3BA6-909E-4579-8BF9-8E92895FA1AB}" srcOrd="0" destOrd="0" presId="urn:microsoft.com/office/officeart/2005/8/layout/radial2"/>
    <dgm:cxn modelId="{1FAD9BE5-A3B2-4258-B69A-BDFB904084E7}" type="presOf" srcId="{884CBC1F-71DD-48DD-9AF2-52AF262DEBBD}" destId="{50018CEC-952E-44F2-A40A-195D738D7081}" srcOrd="0" destOrd="0" presId="urn:microsoft.com/office/officeart/2005/8/layout/radial2"/>
    <dgm:cxn modelId="{0F5378EB-ABD2-4881-A0F4-3632BCC15382}" type="presOf" srcId="{ED1549AE-30CD-46CB-AC83-AB24F1227762}" destId="{3CF6163D-0694-41AC-ADDC-15D559403B1D}" srcOrd="0" destOrd="0" presId="urn:microsoft.com/office/officeart/2005/8/layout/radial2"/>
    <dgm:cxn modelId="{208F7346-745D-4C4B-81C6-007823978B3C}" type="presParOf" srcId="{277464CB-51E7-4AF8-A22A-1673F109D501}" destId="{8876C3B2-5874-4322-8E3E-064E7B4AE6C5}" srcOrd="0" destOrd="0" presId="urn:microsoft.com/office/officeart/2005/8/layout/radial2"/>
    <dgm:cxn modelId="{EB1DA50D-8812-4E63-A0BE-F5FA78583A4D}" type="presParOf" srcId="{8876C3B2-5874-4322-8E3E-064E7B4AE6C5}" destId="{236DF9B1-9B67-4890-8048-D734B123DD2E}" srcOrd="0" destOrd="0" presId="urn:microsoft.com/office/officeart/2005/8/layout/radial2"/>
    <dgm:cxn modelId="{7785CFF3-1DFF-4849-8CA1-4A77B72FDA08}" type="presParOf" srcId="{236DF9B1-9B67-4890-8048-D734B123DD2E}" destId="{D8B1FEE6-FE40-4A98-90BE-4901FFA9D53A}" srcOrd="0" destOrd="0" presId="urn:microsoft.com/office/officeart/2005/8/layout/radial2"/>
    <dgm:cxn modelId="{FF158681-6E7F-494F-823D-1A736354BA9A}" type="presParOf" srcId="{236DF9B1-9B67-4890-8048-D734B123DD2E}" destId="{DFE3CDE8-B7EB-4C10-B2A4-DA78C12F82D6}" srcOrd="1" destOrd="0" presId="urn:microsoft.com/office/officeart/2005/8/layout/radial2"/>
    <dgm:cxn modelId="{E7909AB7-DB7E-45E0-9036-336B5DF419B6}" type="presParOf" srcId="{8876C3B2-5874-4322-8E3E-064E7B4AE6C5}" destId="{E26398CE-854F-4123-B21C-0D74A4DC3AE4}" srcOrd="1" destOrd="0" presId="urn:microsoft.com/office/officeart/2005/8/layout/radial2"/>
    <dgm:cxn modelId="{126E3411-5173-4496-9A17-CD85AB5D83AF}" type="presParOf" srcId="{8876C3B2-5874-4322-8E3E-064E7B4AE6C5}" destId="{BDABC940-F8DA-4FE1-AA40-DA42ACC3B80B}" srcOrd="2" destOrd="0" presId="urn:microsoft.com/office/officeart/2005/8/layout/radial2"/>
    <dgm:cxn modelId="{AD439E0E-629C-4A29-A32B-4667CB145E04}" type="presParOf" srcId="{BDABC940-F8DA-4FE1-AA40-DA42ACC3B80B}" destId="{1C344C64-69FE-41E9-98C3-2628F8E84AED}" srcOrd="0" destOrd="0" presId="urn:microsoft.com/office/officeart/2005/8/layout/radial2"/>
    <dgm:cxn modelId="{108A614D-1079-4CCA-8A0C-3B3E95C8D53A}" type="presParOf" srcId="{BDABC940-F8DA-4FE1-AA40-DA42ACC3B80B}" destId="{A3E0C68E-146C-4B81-8C4B-AA11616BD29F}" srcOrd="1" destOrd="0" presId="urn:microsoft.com/office/officeart/2005/8/layout/radial2"/>
    <dgm:cxn modelId="{90A329ED-3502-4B6A-96DF-AB074A87F4F2}" type="presParOf" srcId="{8876C3B2-5874-4322-8E3E-064E7B4AE6C5}" destId="{F862B2A0-52D5-4C3F-9B1E-D2B2EB372A22}" srcOrd="3" destOrd="0" presId="urn:microsoft.com/office/officeart/2005/8/layout/radial2"/>
    <dgm:cxn modelId="{5B6CF0C6-DE95-4E9B-AF0F-4528C5A775B6}" type="presParOf" srcId="{8876C3B2-5874-4322-8E3E-064E7B4AE6C5}" destId="{B102DC60-ED86-4371-8798-C014CF509A73}" srcOrd="4" destOrd="0" presId="urn:microsoft.com/office/officeart/2005/8/layout/radial2"/>
    <dgm:cxn modelId="{E171FC28-1910-4BF8-81F3-A0CDE324F1EC}" type="presParOf" srcId="{B102DC60-ED86-4371-8798-C014CF509A73}" destId="{51FAB49F-ED8E-43C1-8D71-1CC1ABAE8751}" srcOrd="0" destOrd="0" presId="urn:microsoft.com/office/officeart/2005/8/layout/radial2"/>
    <dgm:cxn modelId="{44D37962-6F6F-4F9B-B8AB-D028090A23D9}" type="presParOf" srcId="{B102DC60-ED86-4371-8798-C014CF509A73}" destId="{F3B5AF65-0E28-48D8-AD31-3AF5467DDC07}" srcOrd="1" destOrd="0" presId="urn:microsoft.com/office/officeart/2005/8/layout/radial2"/>
    <dgm:cxn modelId="{F22B8D4B-6ED0-4A7F-9AC1-57862B6CB513}" type="presParOf" srcId="{8876C3B2-5874-4322-8E3E-064E7B4AE6C5}" destId="{50018CEC-952E-44F2-A40A-195D738D7081}" srcOrd="5" destOrd="0" presId="urn:microsoft.com/office/officeart/2005/8/layout/radial2"/>
    <dgm:cxn modelId="{9ED86F3C-4A31-4545-9B2A-2B7CF87B4447}" type="presParOf" srcId="{8876C3B2-5874-4322-8E3E-064E7B4AE6C5}" destId="{FD1CD248-A160-4AC5-B756-20CD7EB8D5C5}" srcOrd="6" destOrd="0" presId="urn:microsoft.com/office/officeart/2005/8/layout/radial2"/>
    <dgm:cxn modelId="{544596D8-6715-4BAC-BEE5-CB3FE0CDB0CA}" type="presParOf" srcId="{FD1CD248-A160-4AC5-B756-20CD7EB8D5C5}" destId="{1E7B3BA6-909E-4579-8BF9-8E92895FA1AB}" srcOrd="0" destOrd="0" presId="urn:microsoft.com/office/officeart/2005/8/layout/radial2"/>
    <dgm:cxn modelId="{91378D18-575A-425F-8932-14825C3801A0}" type="presParOf" srcId="{FD1CD248-A160-4AC5-B756-20CD7EB8D5C5}" destId="{0FB47451-A6FA-4465-8730-FE84B08D83E2}" srcOrd="1" destOrd="0" presId="urn:microsoft.com/office/officeart/2005/8/layout/radial2"/>
    <dgm:cxn modelId="{02D12674-E342-4EE9-9E65-BBA3AE523E74}" type="presParOf" srcId="{8876C3B2-5874-4322-8E3E-064E7B4AE6C5}" destId="{376E5AB4-F5DF-46B0-8AC1-A2C3172F67DD}" srcOrd="7" destOrd="0" presId="urn:microsoft.com/office/officeart/2005/8/layout/radial2"/>
    <dgm:cxn modelId="{403271BA-C541-41F8-BC6C-2C674879ECDF}" type="presParOf" srcId="{8876C3B2-5874-4322-8E3E-064E7B4AE6C5}" destId="{018C28FC-FE54-4BC0-9E82-48BD95D971A4}" srcOrd="8" destOrd="0" presId="urn:microsoft.com/office/officeart/2005/8/layout/radial2"/>
    <dgm:cxn modelId="{DD12B891-6318-4E8D-98B0-FBDB10B0EE22}" type="presParOf" srcId="{018C28FC-FE54-4BC0-9E82-48BD95D971A4}" destId="{2D37140B-3CD7-427E-8BA2-F702BC3A0AD6}" srcOrd="0" destOrd="0" presId="urn:microsoft.com/office/officeart/2005/8/layout/radial2"/>
    <dgm:cxn modelId="{8D1C0CC0-C9B0-4BB0-B282-DDF1E676A047}" type="presParOf" srcId="{018C28FC-FE54-4BC0-9E82-48BD95D971A4}" destId="{087B8D91-A087-4E51-9429-076F858EA640}" srcOrd="1" destOrd="0" presId="urn:microsoft.com/office/officeart/2005/8/layout/radial2"/>
    <dgm:cxn modelId="{1F35BA0B-F438-4985-B365-49A1DBAD023D}" type="presParOf" srcId="{8876C3B2-5874-4322-8E3E-064E7B4AE6C5}" destId="{3CF6163D-0694-41AC-ADDC-15D559403B1D}" srcOrd="9" destOrd="0" presId="urn:microsoft.com/office/officeart/2005/8/layout/radial2"/>
    <dgm:cxn modelId="{5E0FC649-912E-43BB-A5CA-C32B4B873B78}" type="presParOf" srcId="{8876C3B2-5874-4322-8E3E-064E7B4AE6C5}" destId="{3E6EDE36-D608-4C24-999A-9464C96B394E}" srcOrd="10" destOrd="0" presId="urn:microsoft.com/office/officeart/2005/8/layout/radial2"/>
    <dgm:cxn modelId="{5EDC4881-02AF-4DEF-9885-2AF388D63A2A}" type="presParOf" srcId="{3E6EDE36-D608-4C24-999A-9464C96B394E}" destId="{4DC625BC-F642-48B8-B95C-FAB6DBDA7C14}" srcOrd="0" destOrd="0" presId="urn:microsoft.com/office/officeart/2005/8/layout/radial2"/>
    <dgm:cxn modelId="{6EB18791-5352-4C13-89C8-1416DD00918E}" type="presParOf" srcId="{3E6EDE36-D608-4C24-999A-9464C96B394E}" destId="{E23DCE49-AE32-484B-A815-EF1E41BF89EE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radial2" loCatId="relationship" qsTypeId="urn:microsoft.com/office/officeart/2005/8/quickstyle/3d1" qsCatId="3D" csTypeId="urn:microsoft.com/office/officeart/2005/8/colors/iconchunking_colorful2" csCatId="other" phldr="1"/>
      <dgm:spPr/>
      <dgm:t>
        <a:bodyPr rtlCol="0"/>
        <a:lstStyle/>
        <a:p>
          <a:pPr rtl="0"/>
          <a:endParaRPr lang="en-US"/>
        </a:p>
      </dgm:t>
    </dgm:pt>
    <dgm:pt modelId="{043B841A-F98C-4C81-AB84-52109901E342}">
      <dgm:prSet phldrT="[Text]" custT="1"/>
      <dgm:spPr/>
      <dgm:t>
        <a:bodyPr rtlCol="0"/>
        <a:lstStyle/>
        <a:p>
          <a:pPr rtl="0"/>
          <a:r>
            <a:rPr lang="pt-PT" sz="900" noProof="0" dirty="0"/>
            <a:t>Segurança</a:t>
          </a:r>
          <a:endParaRPr lang="pt-PT" sz="800" noProof="0" dirty="0"/>
        </a:p>
      </dgm:t>
    </dgm:pt>
    <dgm:pt modelId="{884CBC1F-71DD-48DD-9AF2-52AF262DEBBD}" type="parTrans" cxnId="{405D2B96-501D-415F-B240-24D9D7CFE4D3}">
      <dgm:prSet/>
      <dgm:spPr/>
      <dgm:t>
        <a:bodyPr rtlCol="0"/>
        <a:lstStyle/>
        <a:p>
          <a:pPr rtl="0"/>
          <a:endParaRPr lang="pt-PT" noProof="0" dirty="0"/>
        </a:p>
      </dgm:t>
    </dgm:pt>
    <dgm:pt modelId="{CAFE7C63-AB58-4477-983E-8167878024D9}" type="sibTrans" cxnId="{405D2B96-501D-415F-B240-24D9D7CFE4D3}">
      <dgm:prSet/>
      <dgm:spPr/>
      <dgm:t>
        <a:bodyPr rtlCol="0"/>
        <a:lstStyle/>
        <a:p>
          <a:pPr rtl="0"/>
          <a:endParaRPr lang="pt-PT" noProof="0" dirty="0"/>
        </a:p>
      </dgm:t>
    </dgm:pt>
    <dgm:pt modelId="{0C130901-E9D4-4EAF-B424-4F88CE27500B}">
      <dgm:prSet phldrT="[Text]" custT="1"/>
      <dgm:spPr/>
      <dgm:t>
        <a:bodyPr rtlCol="0"/>
        <a:lstStyle/>
        <a:p>
          <a:pPr rtl="0"/>
          <a:r>
            <a:rPr lang="pt-PT" sz="900" noProof="0" dirty="0"/>
            <a:t>Desempenho</a:t>
          </a:r>
        </a:p>
      </dgm:t>
    </dgm:pt>
    <dgm:pt modelId="{1B4F2771-3339-49BF-913A-037BBE81F3E9}" type="sibTrans" cxnId="{83E578BD-C52D-4669-9624-AAD6B200213D}">
      <dgm:prSet/>
      <dgm:spPr/>
      <dgm:t>
        <a:bodyPr rtlCol="0"/>
        <a:lstStyle/>
        <a:p>
          <a:pPr rtl="0"/>
          <a:endParaRPr lang="pt-PT" noProof="0" dirty="0"/>
        </a:p>
      </dgm:t>
    </dgm:pt>
    <dgm:pt modelId="{593FFE93-A6C0-4E50-9AE4-94E9836CCF10}" type="parTrans" cxnId="{83E578BD-C52D-4669-9624-AAD6B200213D}">
      <dgm:prSet/>
      <dgm:spPr/>
      <dgm:t>
        <a:bodyPr rtlCol="0"/>
        <a:lstStyle/>
        <a:p>
          <a:pPr rtl="0"/>
          <a:endParaRPr lang="pt-PT" noProof="0" dirty="0"/>
        </a:p>
      </dgm:t>
    </dgm:pt>
    <dgm:pt modelId="{1E4A4BA3-DA3A-4B8A-9915-6411C96BC20F}">
      <dgm:prSet phldrT="[Text]" custT="1"/>
      <dgm:spPr/>
      <dgm:t>
        <a:bodyPr rtlCol="0"/>
        <a:lstStyle/>
        <a:p>
          <a:pPr rtl="0"/>
          <a:r>
            <a:rPr lang="pt-PT" sz="900" noProof="0" dirty="0"/>
            <a:t>Usabilidade</a:t>
          </a:r>
          <a:endParaRPr lang="pt-PT" sz="800" noProof="0" dirty="0"/>
        </a:p>
      </dgm:t>
    </dgm:pt>
    <dgm:pt modelId="{959D1F61-9C7C-49C0-A6E2-88726C7C8326}" type="sibTrans" cxnId="{CABD8092-2CAF-49E0-B89F-52170B045D76}">
      <dgm:prSet/>
      <dgm:spPr/>
      <dgm:t>
        <a:bodyPr rtlCol="0"/>
        <a:lstStyle/>
        <a:p>
          <a:pPr rtl="0"/>
          <a:endParaRPr lang="pt-PT" noProof="0" dirty="0"/>
        </a:p>
      </dgm:t>
    </dgm:pt>
    <dgm:pt modelId="{1B746E25-5CCE-4074-A4CF-0F2F9BF704A8}" type="parTrans" cxnId="{CABD8092-2CAF-49E0-B89F-52170B045D76}">
      <dgm:prSet/>
      <dgm:spPr/>
      <dgm:t>
        <a:bodyPr rtlCol="0"/>
        <a:lstStyle/>
        <a:p>
          <a:pPr rtl="0"/>
          <a:endParaRPr lang="pt-PT" noProof="0" dirty="0"/>
        </a:p>
      </dgm:t>
    </dgm:pt>
    <dgm:pt modelId="{5674A38A-6EB6-4708-A8FE-4ACE8BAC880F}">
      <dgm:prSet phldrT="[Text]" custT="1"/>
      <dgm:spPr/>
      <dgm:t>
        <a:bodyPr rtlCol="0"/>
        <a:lstStyle/>
        <a:p>
          <a:pPr rtl="0"/>
          <a:r>
            <a:rPr lang="pt-PT" sz="800" noProof="0" dirty="0"/>
            <a:t>Escalabilidade</a:t>
          </a:r>
        </a:p>
      </dgm:t>
    </dgm:pt>
    <dgm:pt modelId="{2B9E5747-5718-44CE-96CB-A1F7C4F8CC1C}" type="parTrans" cxnId="{8BF86DCD-0A38-4397-A4BF-3C17E9CA6140}">
      <dgm:prSet/>
      <dgm:spPr/>
      <dgm:t>
        <a:bodyPr/>
        <a:lstStyle/>
        <a:p>
          <a:endParaRPr lang="pt-PT"/>
        </a:p>
      </dgm:t>
    </dgm:pt>
    <dgm:pt modelId="{98E4F7C8-BBB2-4D9F-8CC5-35638510AA9D}" type="sibTrans" cxnId="{8BF86DCD-0A38-4397-A4BF-3C17E9CA6140}">
      <dgm:prSet/>
      <dgm:spPr/>
      <dgm:t>
        <a:bodyPr/>
        <a:lstStyle/>
        <a:p>
          <a:endParaRPr lang="pt-PT"/>
        </a:p>
      </dgm:t>
    </dgm:pt>
    <dgm:pt modelId="{66EEC970-A3FE-41EA-AFB9-E16D7ABCBBC4}">
      <dgm:prSet phldrT="[Text]" custT="1"/>
      <dgm:spPr/>
      <dgm:t>
        <a:bodyPr rtlCol="0"/>
        <a:lstStyle/>
        <a:p>
          <a:pPr rtl="0"/>
          <a:r>
            <a:rPr lang="pt-PT" sz="800" noProof="0" dirty="0"/>
            <a:t>Confiabilidade</a:t>
          </a:r>
          <a:endParaRPr lang="pt-PT" sz="700" noProof="0" dirty="0"/>
        </a:p>
      </dgm:t>
    </dgm:pt>
    <dgm:pt modelId="{ED1549AE-30CD-46CB-AC83-AB24F1227762}" type="parTrans" cxnId="{9E1D236F-CDD5-4800-B56D-C00BC031CAC9}">
      <dgm:prSet/>
      <dgm:spPr/>
      <dgm:t>
        <a:bodyPr/>
        <a:lstStyle/>
        <a:p>
          <a:endParaRPr lang="pt-PT"/>
        </a:p>
      </dgm:t>
    </dgm:pt>
    <dgm:pt modelId="{C1ED4DD7-ABBA-4A61-95AD-1F0C61F46D4A}" type="sibTrans" cxnId="{9E1D236F-CDD5-4800-B56D-C00BC031CAC9}">
      <dgm:prSet/>
      <dgm:spPr/>
      <dgm:t>
        <a:bodyPr/>
        <a:lstStyle/>
        <a:p>
          <a:endParaRPr lang="pt-PT"/>
        </a:p>
      </dgm:t>
    </dgm:pt>
    <dgm:pt modelId="{277464CB-51E7-4AF8-A22A-1673F109D501}" type="pres">
      <dgm:prSet presAssocID="{FEB91A50-C686-4934-BF7B-05A6134A6AB8}" presName="composite" presStyleCnt="0">
        <dgm:presLayoutVars>
          <dgm:chMax val="5"/>
          <dgm:dir val="rev"/>
          <dgm:animLvl val="ctr"/>
          <dgm:resizeHandles val="exact"/>
        </dgm:presLayoutVars>
      </dgm:prSet>
      <dgm:spPr/>
    </dgm:pt>
    <dgm:pt modelId="{8876C3B2-5874-4322-8E3E-064E7B4AE6C5}" type="pres">
      <dgm:prSet presAssocID="{FEB91A50-C686-4934-BF7B-05A6134A6AB8}" presName="cycle" presStyleCnt="0"/>
      <dgm:spPr/>
    </dgm:pt>
    <dgm:pt modelId="{236DF9B1-9B67-4890-8048-D734B123DD2E}" type="pres">
      <dgm:prSet presAssocID="{FEB91A50-C686-4934-BF7B-05A6134A6AB8}" presName="centerShape" presStyleCnt="0"/>
      <dgm:spPr/>
    </dgm:pt>
    <dgm:pt modelId="{D8B1FEE6-FE40-4A98-90BE-4901FFA9D53A}" type="pres">
      <dgm:prSet presAssocID="{FEB91A50-C686-4934-BF7B-05A6134A6AB8}" presName="connSite" presStyleLbl="node1" presStyleIdx="0" presStyleCnt="6"/>
      <dgm:spPr/>
    </dgm:pt>
    <dgm:pt modelId="{DFE3CDE8-B7EB-4C10-B2A4-DA78C12F82D6}" type="pres">
      <dgm:prSet presAssocID="{FEB91A50-C686-4934-BF7B-05A6134A6AB8}" presName="visible" presStyleLbl="node1" presStyleIdx="0" presStyleCnt="6"/>
      <dgm:spPr>
        <a:gradFill flip="none"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1"/>
          <a:tileRect/>
        </a:gradFill>
      </dgm:spPr>
    </dgm:pt>
    <dgm:pt modelId="{E26398CE-854F-4123-B21C-0D74A4DC3AE4}" type="pres">
      <dgm:prSet presAssocID="{593FFE93-A6C0-4E50-9AE4-94E9836CCF10}" presName="Name25" presStyleLbl="parChTrans1D1" presStyleIdx="0" presStyleCnt="5"/>
      <dgm:spPr/>
    </dgm:pt>
    <dgm:pt modelId="{BDABC940-F8DA-4FE1-AA40-DA42ACC3B80B}" type="pres">
      <dgm:prSet presAssocID="{0C130901-E9D4-4EAF-B424-4F88CE27500B}" presName="node" presStyleCnt="0"/>
      <dgm:spPr/>
    </dgm:pt>
    <dgm:pt modelId="{1C344C64-69FE-41E9-98C3-2628F8E84AED}" type="pres">
      <dgm:prSet presAssocID="{0C130901-E9D4-4EAF-B424-4F88CE27500B}" presName="parentNode" presStyleLbl="node1" presStyleIdx="1" presStyleCnt="6">
        <dgm:presLayoutVars>
          <dgm:chMax val="1"/>
          <dgm:bulletEnabled val="1"/>
        </dgm:presLayoutVars>
      </dgm:prSet>
      <dgm:spPr/>
    </dgm:pt>
    <dgm:pt modelId="{A3E0C68E-146C-4B81-8C4B-AA11616BD29F}" type="pres">
      <dgm:prSet presAssocID="{0C130901-E9D4-4EAF-B424-4F88CE27500B}" presName="childNode" presStyleLbl="revTx" presStyleIdx="0" presStyleCnt="0">
        <dgm:presLayoutVars>
          <dgm:bulletEnabled val="1"/>
        </dgm:presLayoutVars>
      </dgm:prSet>
      <dgm:spPr/>
    </dgm:pt>
    <dgm:pt modelId="{F862B2A0-52D5-4C3F-9B1E-D2B2EB372A22}" type="pres">
      <dgm:prSet presAssocID="{1B746E25-5CCE-4074-A4CF-0F2F9BF704A8}" presName="Name25" presStyleLbl="parChTrans1D1" presStyleIdx="1" presStyleCnt="5"/>
      <dgm:spPr/>
    </dgm:pt>
    <dgm:pt modelId="{B102DC60-ED86-4371-8798-C014CF509A73}" type="pres">
      <dgm:prSet presAssocID="{1E4A4BA3-DA3A-4B8A-9915-6411C96BC20F}" presName="node" presStyleCnt="0"/>
      <dgm:spPr/>
    </dgm:pt>
    <dgm:pt modelId="{51FAB49F-ED8E-43C1-8D71-1CC1ABAE8751}" type="pres">
      <dgm:prSet presAssocID="{1E4A4BA3-DA3A-4B8A-9915-6411C96BC20F}" presName="parentNode" presStyleLbl="node1" presStyleIdx="2" presStyleCnt="6">
        <dgm:presLayoutVars>
          <dgm:chMax val="1"/>
          <dgm:bulletEnabled val="1"/>
        </dgm:presLayoutVars>
      </dgm:prSet>
      <dgm:spPr/>
    </dgm:pt>
    <dgm:pt modelId="{F3B5AF65-0E28-48D8-AD31-3AF5467DDC07}" type="pres">
      <dgm:prSet presAssocID="{1E4A4BA3-DA3A-4B8A-9915-6411C96BC20F}" presName="childNode" presStyleLbl="revTx" presStyleIdx="0" presStyleCnt="0">
        <dgm:presLayoutVars>
          <dgm:bulletEnabled val="1"/>
        </dgm:presLayoutVars>
      </dgm:prSet>
      <dgm:spPr/>
    </dgm:pt>
    <dgm:pt modelId="{50018CEC-952E-44F2-A40A-195D738D7081}" type="pres">
      <dgm:prSet presAssocID="{884CBC1F-71DD-48DD-9AF2-52AF262DEBBD}" presName="Name25" presStyleLbl="parChTrans1D1" presStyleIdx="2" presStyleCnt="5"/>
      <dgm:spPr/>
    </dgm:pt>
    <dgm:pt modelId="{FD1CD248-A160-4AC5-B756-20CD7EB8D5C5}" type="pres">
      <dgm:prSet presAssocID="{043B841A-F98C-4C81-AB84-52109901E342}" presName="node" presStyleCnt="0"/>
      <dgm:spPr/>
    </dgm:pt>
    <dgm:pt modelId="{1E7B3BA6-909E-4579-8BF9-8E92895FA1AB}" type="pres">
      <dgm:prSet presAssocID="{043B841A-F98C-4C81-AB84-52109901E342}" presName="parentNode" presStyleLbl="node1" presStyleIdx="3" presStyleCnt="6">
        <dgm:presLayoutVars>
          <dgm:chMax val="1"/>
          <dgm:bulletEnabled val="1"/>
        </dgm:presLayoutVars>
      </dgm:prSet>
      <dgm:spPr/>
    </dgm:pt>
    <dgm:pt modelId="{0FB47451-A6FA-4465-8730-FE84B08D83E2}" type="pres">
      <dgm:prSet presAssocID="{043B841A-F98C-4C81-AB84-52109901E342}" presName="childNode" presStyleLbl="revTx" presStyleIdx="0" presStyleCnt="0">
        <dgm:presLayoutVars>
          <dgm:bulletEnabled val="1"/>
        </dgm:presLayoutVars>
      </dgm:prSet>
      <dgm:spPr/>
    </dgm:pt>
    <dgm:pt modelId="{376E5AB4-F5DF-46B0-8AC1-A2C3172F67DD}" type="pres">
      <dgm:prSet presAssocID="{2B9E5747-5718-44CE-96CB-A1F7C4F8CC1C}" presName="Name25" presStyleLbl="parChTrans1D1" presStyleIdx="3" presStyleCnt="5"/>
      <dgm:spPr/>
    </dgm:pt>
    <dgm:pt modelId="{018C28FC-FE54-4BC0-9E82-48BD95D971A4}" type="pres">
      <dgm:prSet presAssocID="{5674A38A-6EB6-4708-A8FE-4ACE8BAC880F}" presName="node" presStyleCnt="0"/>
      <dgm:spPr/>
    </dgm:pt>
    <dgm:pt modelId="{2D37140B-3CD7-427E-8BA2-F702BC3A0AD6}" type="pres">
      <dgm:prSet presAssocID="{5674A38A-6EB6-4708-A8FE-4ACE8BAC880F}" presName="parentNode" presStyleLbl="node1" presStyleIdx="4" presStyleCnt="6">
        <dgm:presLayoutVars>
          <dgm:chMax val="1"/>
          <dgm:bulletEnabled val="1"/>
        </dgm:presLayoutVars>
      </dgm:prSet>
      <dgm:spPr/>
    </dgm:pt>
    <dgm:pt modelId="{087B8D91-A087-4E51-9429-076F858EA640}" type="pres">
      <dgm:prSet presAssocID="{5674A38A-6EB6-4708-A8FE-4ACE8BAC880F}" presName="childNode" presStyleLbl="revTx" presStyleIdx="0" presStyleCnt="0">
        <dgm:presLayoutVars>
          <dgm:bulletEnabled val="1"/>
        </dgm:presLayoutVars>
      </dgm:prSet>
      <dgm:spPr/>
    </dgm:pt>
    <dgm:pt modelId="{3CF6163D-0694-41AC-ADDC-15D559403B1D}" type="pres">
      <dgm:prSet presAssocID="{ED1549AE-30CD-46CB-AC83-AB24F1227762}" presName="Name25" presStyleLbl="parChTrans1D1" presStyleIdx="4" presStyleCnt="5"/>
      <dgm:spPr/>
    </dgm:pt>
    <dgm:pt modelId="{3E6EDE36-D608-4C24-999A-9464C96B394E}" type="pres">
      <dgm:prSet presAssocID="{66EEC970-A3FE-41EA-AFB9-E16D7ABCBBC4}" presName="node" presStyleCnt="0"/>
      <dgm:spPr/>
    </dgm:pt>
    <dgm:pt modelId="{4DC625BC-F642-48B8-B95C-FAB6DBDA7C14}" type="pres">
      <dgm:prSet presAssocID="{66EEC970-A3FE-41EA-AFB9-E16D7ABCBBC4}" presName="parentNode" presStyleLbl="node1" presStyleIdx="5" presStyleCnt="6">
        <dgm:presLayoutVars>
          <dgm:chMax val="1"/>
          <dgm:bulletEnabled val="1"/>
        </dgm:presLayoutVars>
      </dgm:prSet>
      <dgm:spPr/>
    </dgm:pt>
    <dgm:pt modelId="{E23DCE49-AE32-484B-A815-EF1E41BF89EE}" type="pres">
      <dgm:prSet presAssocID="{66EEC970-A3FE-41EA-AFB9-E16D7ABCBBC4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265FF93D-1BD6-4DBB-A1FE-FF90B052F230}" type="presOf" srcId="{0C130901-E9D4-4EAF-B424-4F88CE27500B}" destId="{1C344C64-69FE-41E9-98C3-2628F8E84AED}" srcOrd="0" destOrd="0" presId="urn:microsoft.com/office/officeart/2005/8/layout/radial2"/>
    <dgm:cxn modelId="{9E1D236F-CDD5-4800-B56D-C00BC031CAC9}" srcId="{FEB91A50-C686-4934-BF7B-05A6134A6AB8}" destId="{66EEC970-A3FE-41EA-AFB9-E16D7ABCBBC4}" srcOrd="4" destOrd="0" parTransId="{ED1549AE-30CD-46CB-AC83-AB24F1227762}" sibTransId="{C1ED4DD7-ABBA-4A61-95AD-1F0C61F46D4A}"/>
    <dgm:cxn modelId="{0D3B3350-C896-44C5-A295-8E906ABD0CE8}" type="presOf" srcId="{1B746E25-5CCE-4074-A4CF-0F2F9BF704A8}" destId="{F862B2A0-52D5-4C3F-9B1E-D2B2EB372A22}" srcOrd="0" destOrd="0" presId="urn:microsoft.com/office/officeart/2005/8/layout/radial2"/>
    <dgm:cxn modelId="{E9000389-1333-4843-ADC0-33B56F5B4EE3}" type="presOf" srcId="{66EEC970-A3FE-41EA-AFB9-E16D7ABCBBC4}" destId="{4DC625BC-F642-48B8-B95C-FAB6DBDA7C14}" srcOrd="0" destOrd="0" presId="urn:microsoft.com/office/officeart/2005/8/layout/radial2"/>
    <dgm:cxn modelId="{4D94E18E-875A-4D5B-AEC1-0603475DF4B5}" type="presOf" srcId="{593FFE93-A6C0-4E50-9AE4-94E9836CCF10}" destId="{E26398CE-854F-4123-B21C-0D74A4DC3AE4}" srcOrd="0" destOrd="0" presId="urn:microsoft.com/office/officeart/2005/8/layout/radial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412C8AA5-29FE-4FEF-8028-B8BEB69FE7A5}" type="presOf" srcId="{1E4A4BA3-DA3A-4B8A-9915-6411C96BC20F}" destId="{51FAB49F-ED8E-43C1-8D71-1CC1ABAE8751}" srcOrd="0" destOrd="0" presId="urn:microsoft.com/office/officeart/2005/8/layout/radial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658842C3-5780-40BC-9201-53508D73F0F1}" type="presOf" srcId="{2B9E5747-5718-44CE-96CB-A1F7C4F8CC1C}" destId="{376E5AB4-F5DF-46B0-8AC1-A2C3172F67DD}" srcOrd="0" destOrd="0" presId="urn:microsoft.com/office/officeart/2005/8/layout/radial2"/>
    <dgm:cxn modelId="{3EF1F4C7-9C12-49E3-B093-46918AE427CB}" type="presOf" srcId="{5674A38A-6EB6-4708-A8FE-4ACE8BAC880F}" destId="{2D37140B-3CD7-427E-8BA2-F702BC3A0AD6}" srcOrd="0" destOrd="0" presId="urn:microsoft.com/office/officeart/2005/8/layout/radial2"/>
    <dgm:cxn modelId="{8BF86DCD-0A38-4397-A4BF-3C17E9CA6140}" srcId="{FEB91A50-C686-4934-BF7B-05A6134A6AB8}" destId="{5674A38A-6EB6-4708-A8FE-4ACE8BAC880F}" srcOrd="3" destOrd="0" parTransId="{2B9E5747-5718-44CE-96CB-A1F7C4F8CC1C}" sibTransId="{98E4F7C8-BBB2-4D9F-8CC5-35638510AA9D}"/>
    <dgm:cxn modelId="{E6150BD6-B468-4C27-934A-ADDF27F9C438}" type="presOf" srcId="{FEB91A50-C686-4934-BF7B-05A6134A6AB8}" destId="{277464CB-51E7-4AF8-A22A-1673F109D501}" srcOrd="0" destOrd="0" presId="urn:microsoft.com/office/officeart/2005/8/layout/radial2"/>
    <dgm:cxn modelId="{E30D11DC-F633-4D28-B589-E2305E7EAF46}" type="presOf" srcId="{043B841A-F98C-4C81-AB84-52109901E342}" destId="{1E7B3BA6-909E-4579-8BF9-8E92895FA1AB}" srcOrd="0" destOrd="0" presId="urn:microsoft.com/office/officeart/2005/8/layout/radial2"/>
    <dgm:cxn modelId="{1FAD9BE5-A3B2-4258-B69A-BDFB904084E7}" type="presOf" srcId="{884CBC1F-71DD-48DD-9AF2-52AF262DEBBD}" destId="{50018CEC-952E-44F2-A40A-195D738D7081}" srcOrd="0" destOrd="0" presId="urn:microsoft.com/office/officeart/2005/8/layout/radial2"/>
    <dgm:cxn modelId="{0F5378EB-ABD2-4881-A0F4-3632BCC15382}" type="presOf" srcId="{ED1549AE-30CD-46CB-AC83-AB24F1227762}" destId="{3CF6163D-0694-41AC-ADDC-15D559403B1D}" srcOrd="0" destOrd="0" presId="urn:microsoft.com/office/officeart/2005/8/layout/radial2"/>
    <dgm:cxn modelId="{208F7346-745D-4C4B-81C6-007823978B3C}" type="presParOf" srcId="{277464CB-51E7-4AF8-A22A-1673F109D501}" destId="{8876C3B2-5874-4322-8E3E-064E7B4AE6C5}" srcOrd="0" destOrd="0" presId="urn:microsoft.com/office/officeart/2005/8/layout/radial2"/>
    <dgm:cxn modelId="{EB1DA50D-8812-4E63-A0BE-F5FA78583A4D}" type="presParOf" srcId="{8876C3B2-5874-4322-8E3E-064E7B4AE6C5}" destId="{236DF9B1-9B67-4890-8048-D734B123DD2E}" srcOrd="0" destOrd="0" presId="urn:microsoft.com/office/officeart/2005/8/layout/radial2"/>
    <dgm:cxn modelId="{7785CFF3-1DFF-4849-8CA1-4A77B72FDA08}" type="presParOf" srcId="{236DF9B1-9B67-4890-8048-D734B123DD2E}" destId="{D8B1FEE6-FE40-4A98-90BE-4901FFA9D53A}" srcOrd="0" destOrd="0" presId="urn:microsoft.com/office/officeart/2005/8/layout/radial2"/>
    <dgm:cxn modelId="{FF158681-6E7F-494F-823D-1A736354BA9A}" type="presParOf" srcId="{236DF9B1-9B67-4890-8048-D734B123DD2E}" destId="{DFE3CDE8-B7EB-4C10-B2A4-DA78C12F82D6}" srcOrd="1" destOrd="0" presId="urn:microsoft.com/office/officeart/2005/8/layout/radial2"/>
    <dgm:cxn modelId="{E7909AB7-DB7E-45E0-9036-336B5DF419B6}" type="presParOf" srcId="{8876C3B2-5874-4322-8E3E-064E7B4AE6C5}" destId="{E26398CE-854F-4123-B21C-0D74A4DC3AE4}" srcOrd="1" destOrd="0" presId="urn:microsoft.com/office/officeart/2005/8/layout/radial2"/>
    <dgm:cxn modelId="{126E3411-5173-4496-9A17-CD85AB5D83AF}" type="presParOf" srcId="{8876C3B2-5874-4322-8E3E-064E7B4AE6C5}" destId="{BDABC940-F8DA-4FE1-AA40-DA42ACC3B80B}" srcOrd="2" destOrd="0" presId="urn:microsoft.com/office/officeart/2005/8/layout/radial2"/>
    <dgm:cxn modelId="{AD439E0E-629C-4A29-A32B-4667CB145E04}" type="presParOf" srcId="{BDABC940-F8DA-4FE1-AA40-DA42ACC3B80B}" destId="{1C344C64-69FE-41E9-98C3-2628F8E84AED}" srcOrd="0" destOrd="0" presId="urn:microsoft.com/office/officeart/2005/8/layout/radial2"/>
    <dgm:cxn modelId="{108A614D-1079-4CCA-8A0C-3B3E95C8D53A}" type="presParOf" srcId="{BDABC940-F8DA-4FE1-AA40-DA42ACC3B80B}" destId="{A3E0C68E-146C-4B81-8C4B-AA11616BD29F}" srcOrd="1" destOrd="0" presId="urn:microsoft.com/office/officeart/2005/8/layout/radial2"/>
    <dgm:cxn modelId="{90A329ED-3502-4B6A-96DF-AB074A87F4F2}" type="presParOf" srcId="{8876C3B2-5874-4322-8E3E-064E7B4AE6C5}" destId="{F862B2A0-52D5-4C3F-9B1E-D2B2EB372A22}" srcOrd="3" destOrd="0" presId="urn:microsoft.com/office/officeart/2005/8/layout/radial2"/>
    <dgm:cxn modelId="{5B6CF0C6-DE95-4E9B-AF0F-4528C5A775B6}" type="presParOf" srcId="{8876C3B2-5874-4322-8E3E-064E7B4AE6C5}" destId="{B102DC60-ED86-4371-8798-C014CF509A73}" srcOrd="4" destOrd="0" presId="urn:microsoft.com/office/officeart/2005/8/layout/radial2"/>
    <dgm:cxn modelId="{E171FC28-1910-4BF8-81F3-A0CDE324F1EC}" type="presParOf" srcId="{B102DC60-ED86-4371-8798-C014CF509A73}" destId="{51FAB49F-ED8E-43C1-8D71-1CC1ABAE8751}" srcOrd="0" destOrd="0" presId="urn:microsoft.com/office/officeart/2005/8/layout/radial2"/>
    <dgm:cxn modelId="{44D37962-6F6F-4F9B-B8AB-D028090A23D9}" type="presParOf" srcId="{B102DC60-ED86-4371-8798-C014CF509A73}" destId="{F3B5AF65-0E28-48D8-AD31-3AF5467DDC07}" srcOrd="1" destOrd="0" presId="urn:microsoft.com/office/officeart/2005/8/layout/radial2"/>
    <dgm:cxn modelId="{F22B8D4B-6ED0-4A7F-9AC1-57862B6CB513}" type="presParOf" srcId="{8876C3B2-5874-4322-8E3E-064E7B4AE6C5}" destId="{50018CEC-952E-44F2-A40A-195D738D7081}" srcOrd="5" destOrd="0" presId="urn:microsoft.com/office/officeart/2005/8/layout/radial2"/>
    <dgm:cxn modelId="{9ED86F3C-4A31-4545-9B2A-2B7CF87B4447}" type="presParOf" srcId="{8876C3B2-5874-4322-8E3E-064E7B4AE6C5}" destId="{FD1CD248-A160-4AC5-B756-20CD7EB8D5C5}" srcOrd="6" destOrd="0" presId="urn:microsoft.com/office/officeart/2005/8/layout/radial2"/>
    <dgm:cxn modelId="{544596D8-6715-4BAC-BEE5-CB3FE0CDB0CA}" type="presParOf" srcId="{FD1CD248-A160-4AC5-B756-20CD7EB8D5C5}" destId="{1E7B3BA6-909E-4579-8BF9-8E92895FA1AB}" srcOrd="0" destOrd="0" presId="urn:microsoft.com/office/officeart/2005/8/layout/radial2"/>
    <dgm:cxn modelId="{91378D18-575A-425F-8932-14825C3801A0}" type="presParOf" srcId="{FD1CD248-A160-4AC5-B756-20CD7EB8D5C5}" destId="{0FB47451-A6FA-4465-8730-FE84B08D83E2}" srcOrd="1" destOrd="0" presId="urn:microsoft.com/office/officeart/2005/8/layout/radial2"/>
    <dgm:cxn modelId="{02D12674-E342-4EE9-9E65-BBA3AE523E74}" type="presParOf" srcId="{8876C3B2-5874-4322-8E3E-064E7B4AE6C5}" destId="{376E5AB4-F5DF-46B0-8AC1-A2C3172F67DD}" srcOrd="7" destOrd="0" presId="urn:microsoft.com/office/officeart/2005/8/layout/radial2"/>
    <dgm:cxn modelId="{403271BA-C541-41F8-BC6C-2C674879ECDF}" type="presParOf" srcId="{8876C3B2-5874-4322-8E3E-064E7B4AE6C5}" destId="{018C28FC-FE54-4BC0-9E82-48BD95D971A4}" srcOrd="8" destOrd="0" presId="urn:microsoft.com/office/officeart/2005/8/layout/radial2"/>
    <dgm:cxn modelId="{DD12B891-6318-4E8D-98B0-FBDB10B0EE22}" type="presParOf" srcId="{018C28FC-FE54-4BC0-9E82-48BD95D971A4}" destId="{2D37140B-3CD7-427E-8BA2-F702BC3A0AD6}" srcOrd="0" destOrd="0" presId="urn:microsoft.com/office/officeart/2005/8/layout/radial2"/>
    <dgm:cxn modelId="{8D1C0CC0-C9B0-4BB0-B282-DDF1E676A047}" type="presParOf" srcId="{018C28FC-FE54-4BC0-9E82-48BD95D971A4}" destId="{087B8D91-A087-4E51-9429-076F858EA640}" srcOrd="1" destOrd="0" presId="urn:microsoft.com/office/officeart/2005/8/layout/radial2"/>
    <dgm:cxn modelId="{1F35BA0B-F438-4985-B365-49A1DBAD023D}" type="presParOf" srcId="{8876C3B2-5874-4322-8E3E-064E7B4AE6C5}" destId="{3CF6163D-0694-41AC-ADDC-15D559403B1D}" srcOrd="9" destOrd="0" presId="urn:microsoft.com/office/officeart/2005/8/layout/radial2"/>
    <dgm:cxn modelId="{5E0FC649-912E-43BB-A5CA-C32B4B873B78}" type="presParOf" srcId="{8876C3B2-5874-4322-8E3E-064E7B4AE6C5}" destId="{3E6EDE36-D608-4C24-999A-9464C96B394E}" srcOrd="10" destOrd="0" presId="urn:microsoft.com/office/officeart/2005/8/layout/radial2"/>
    <dgm:cxn modelId="{5EDC4881-02AF-4DEF-9885-2AF388D63A2A}" type="presParOf" srcId="{3E6EDE36-D608-4C24-999A-9464C96B394E}" destId="{4DC625BC-F642-48B8-B95C-FAB6DBDA7C14}" srcOrd="0" destOrd="0" presId="urn:microsoft.com/office/officeart/2005/8/layout/radial2"/>
    <dgm:cxn modelId="{6EB18791-5352-4C13-89C8-1416DD00918E}" type="presParOf" srcId="{3E6EDE36-D608-4C24-999A-9464C96B394E}" destId="{E23DCE49-AE32-484B-A815-EF1E41BF89EE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145"/>
          <a:ext cx="3084892" cy="48819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147679" y="110989"/>
          <a:ext cx="268507" cy="2685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563866" y="1145"/>
          <a:ext cx="2521025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rtlCol="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 noProof="0" dirty="0"/>
            <a:t>Introdução</a:t>
          </a:r>
        </a:p>
      </dsp:txBody>
      <dsp:txXfrm>
        <a:off x="563866" y="1145"/>
        <a:ext cx="2521025" cy="488196"/>
      </dsp:txXfrm>
    </dsp:sp>
    <dsp:sp modelId="{B9A40EDB-694E-464C-8356-AEE8787842F2}">
      <dsp:nvSpPr>
        <dsp:cNvPr id="0" name=""/>
        <dsp:cNvSpPr/>
      </dsp:nvSpPr>
      <dsp:spPr>
        <a:xfrm>
          <a:off x="0" y="611390"/>
          <a:ext cx="3084892" cy="488196"/>
        </a:xfrm>
        <a:prstGeom prst="roundRect">
          <a:avLst>
            <a:gd name="adj" fmla="val 10000"/>
          </a:avLst>
        </a:prstGeom>
        <a:solidFill>
          <a:schemeClr val="accent5">
            <a:hueOff val="852209"/>
            <a:satOff val="-5641"/>
            <a:lumOff val="-98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147679" y="721235"/>
          <a:ext cx="268507" cy="2685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563866" y="611390"/>
          <a:ext cx="2521025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rtlCol="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 noProof="0" dirty="0"/>
            <a:t>Levantamento de Requisitos</a:t>
          </a:r>
        </a:p>
      </dsp:txBody>
      <dsp:txXfrm>
        <a:off x="563866" y="611390"/>
        <a:ext cx="2521025" cy="488196"/>
      </dsp:txXfrm>
    </dsp:sp>
    <dsp:sp modelId="{9DD6C5DE-B838-492F-B4A8-49E4DE8C5CF5}">
      <dsp:nvSpPr>
        <dsp:cNvPr id="0" name=""/>
        <dsp:cNvSpPr/>
      </dsp:nvSpPr>
      <dsp:spPr>
        <a:xfrm>
          <a:off x="0" y="1221636"/>
          <a:ext cx="3084892" cy="488196"/>
        </a:xfrm>
        <a:prstGeom prst="roundRect">
          <a:avLst>
            <a:gd name="adj" fmla="val 10000"/>
          </a:avLst>
        </a:prstGeom>
        <a:solidFill>
          <a:schemeClr val="accent5">
            <a:hueOff val="1704418"/>
            <a:satOff val="-11283"/>
            <a:lumOff val="-196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147679" y="1331480"/>
          <a:ext cx="268507" cy="2685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563866" y="1221636"/>
          <a:ext cx="2521025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rtlCol="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 noProof="0" dirty="0"/>
            <a:t>Diagramas</a:t>
          </a:r>
        </a:p>
      </dsp:txBody>
      <dsp:txXfrm>
        <a:off x="563866" y="1221636"/>
        <a:ext cx="2521025" cy="488196"/>
      </dsp:txXfrm>
    </dsp:sp>
    <dsp:sp modelId="{8C2084CD-16DF-46F9-9E1E-CD71185F9F0E}">
      <dsp:nvSpPr>
        <dsp:cNvPr id="0" name=""/>
        <dsp:cNvSpPr/>
      </dsp:nvSpPr>
      <dsp:spPr>
        <a:xfrm>
          <a:off x="0" y="1831881"/>
          <a:ext cx="3084892" cy="488196"/>
        </a:xfrm>
        <a:prstGeom prst="roundRect">
          <a:avLst>
            <a:gd name="adj" fmla="val 10000"/>
          </a:avLst>
        </a:prstGeom>
        <a:solidFill>
          <a:schemeClr val="accent5">
            <a:hueOff val="2556627"/>
            <a:satOff val="-16924"/>
            <a:lumOff val="-294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7C9A71-1F1F-46FD-BADA-89648951EA12}">
      <dsp:nvSpPr>
        <dsp:cNvPr id="0" name=""/>
        <dsp:cNvSpPr/>
      </dsp:nvSpPr>
      <dsp:spPr>
        <a:xfrm>
          <a:off x="147679" y="1941725"/>
          <a:ext cx="268507" cy="26850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CB01C0-A979-4942-A91C-FBA0D3260E47}">
      <dsp:nvSpPr>
        <dsp:cNvPr id="0" name=""/>
        <dsp:cNvSpPr/>
      </dsp:nvSpPr>
      <dsp:spPr>
        <a:xfrm>
          <a:off x="563866" y="1831881"/>
          <a:ext cx="2521025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rtlCol="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 noProof="0" dirty="0"/>
            <a:t>Sensores</a:t>
          </a:r>
        </a:p>
      </dsp:txBody>
      <dsp:txXfrm>
        <a:off x="563866" y="1831881"/>
        <a:ext cx="2521025" cy="488196"/>
      </dsp:txXfrm>
    </dsp:sp>
    <dsp:sp modelId="{984F7435-4B4C-47D4-B03E-CC8917BDBDBB}">
      <dsp:nvSpPr>
        <dsp:cNvPr id="0" name=""/>
        <dsp:cNvSpPr/>
      </dsp:nvSpPr>
      <dsp:spPr>
        <a:xfrm>
          <a:off x="0" y="2442126"/>
          <a:ext cx="3084892" cy="488196"/>
        </a:xfrm>
        <a:prstGeom prst="roundRect">
          <a:avLst>
            <a:gd name="adj" fmla="val 10000"/>
          </a:avLst>
        </a:prstGeom>
        <a:solidFill>
          <a:schemeClr val="accent5">
            <a:hueOff val="3408836"/>
            <a:satOff val="-22566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147679" y="2551970"/>
          <a:ext cx="268507" cy="26850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563866" y="2442126"/>
          <a:ext cx="2521025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rtlCol="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 noProof="0" dirty="0"/>
            <a:t>Implementação</a:t>
          </a:r>
        </a:p>
      </dsp:txBody>
      <dsp:txXfrm>
        <a:off x="563866" y="2442126"/>
        <a:ext cx="2521025" cy="488196"/>
      </dsp:txXfrm>
    </dsp:sp>
    <dsp:sp modelId="{23FE2D5F-1367-45C5-A929-4E13438F81EE}">
      <dsp:nvSpPr>
        <dsp:cNvPr id="0" name=""/>
        <dsp:cNvSpPr/>
      </dsp:nvSpPr>
      <dsp:spPr>
        <a:xfrm>
          <a:off x="0" y="3052372"/>
          <a:ext cx="3084892" cy="488196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295F0E-9594-48E9-8FCC-F6F9497872E2}">
      <dsp:nvSpPr>
        <dsp:cNvPr id="0" name=""/>
        <dsp:cNvSpPr/>
      </dsp:nvSpPr>
      <dsp:spPr>
        <a:xfrm>
          <a:off x="147679" y="3162216"/>
          <a:ext cx="268507" cy="26850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985FC8-5B38-4598-BC84-DCB4E4DC8C24}">
      <dsp:nvSpPr>
        <dsp:cNvPr id="0" name=""/>
        <dsp:cNvSpPr/>
      </dsp:nvSpPr>
      <dsp:spPr>
        <a:xfrm>
          <a:off x="563866" y="3052372"/>
          <a:ext cx="2521025" cy="488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667" tIns="51667" rIns="51667" bIns="51667" numCol="1" spcCol="1270" rtlCol="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 noProof="0" dirty="0"/>
            <a:t>Resultados</a:t>
          </a:r>
        </a:p>
      </dsp:txBody>
      <dsp:txXfrm>
        <a:off x="563866" y="3052372"/>
        <a:ext cx="2521025" cy="4881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F6163D-0694-41AC-ADDC-15D559403B1D}">
      <dsp:nvSpPr>
        <dsp:cNvPr id="0" name=""/>
        <dsp:cNvSpPr/>
      </dsp:nvSpPr>
      <dsp:spPr>
        <a:xfrm rot="3370854">
          <a:off x="794949" y="3809458"/>
          <a:ext cx="1558219" cy="53349"/>
        </a:xfrm>
        <a:custGeom>
          <a:avLst/>
          <a:gdLst/>
          <a:ahLst/>
          <a:cxnLst/>
          <a:rect l="0" t="0" r="0" b="0"/>
          <a:pathLst>
            <a:path>
              <a:moveTo>
                <a:pt x="0" y="26674"/>
              </a:moveTo>
              <a:lnTo>
                <a:pt x="1558219" y="26674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6E5AB4-F5DF-46B0-8AC1-A2C3172F67DD}">
      <dsp:nvSpPr>
        <dsp:cNvPr id="0" name=""/>
        <dsp:cNvSpPr/>
      </dsp:nvSpPr>
      <dsp:spPr>
        <a:xfrm rot="1739785">
          <a:off x="1227725" y="3264810"/>
          <a:ext cx="1398131" cy="53349"/>
        </a:xfrm>
        <a:custGeom>
          <a:avLst/>
          <a:gdLst/>
          <a:ahLst/>
          <a:cxnLst/>
          <a:rect l="0" t="0" r="0" b="0"/>
          <a:pathLst>
            <a:path>
              <a:moveTo>
                <a:pt x="0" y="26674"/>
              </a:moveTo>
              <a:lnTo>
                <a:pt x="1398131" y="26674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018CEC-952E-44F2-A40A-195D738D7081}">
      <dsp:nvSpPr>
        <dsp:cNvPr id="0" name=""/>
        <dsp:cNvSpPr/>
      </dsp:nvSpPr>
      <dsp:spPr>
        <a:xfrm>
          <a:off x="1315353" y="2632219"/>
          <a:ext cx="1402972" cy="53349"/>
        </a:xfrm>
        <a:custGeom>
          <a:avLst/>
          <a:gdLst/>
          <a:ahLst/>
          <a:cxnLst/>
          <a:rect l="0" t="0" r="0" b="0"/>
          <a:pathLst>
            <a:path>
              <a:moveTo>
                <a:pt x="0" y="26674"/>
              </a:moveTo>
              <a:lnTo>
                <a:pt x="1402972" y="26674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62B2A0-52D5-4C3F-9B1E-D2B2EB372A22}">
      <dsp:nvSpPr>
        <dsp:cNvPr id="0" name=""/>
        <dsp:cNvSpPr/>
      </dsp:nvSpPr>
      <dsp:spPr>
        <a:xfrm rot="19860215">
          <a:off x="1227725" y="1999627"/>
          <a:ext cx="1398131" cy="53349"/>
        </a:xfrm>
        <a:custGeom>
          <a:avLst/>
          <a:gdLst/>
          <a:ahLst/>
          <a:cxnLst/>
          <a:rect l="0" t="0" r="0" b="0"/>
          <a:pathLst>
            <a:path>
              <a:moveTo>
                <a:pt x="0" y="26674"/>
              </a:moveTo>
              <a:lnTo>
                <a:pt x="1398131" y="26674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6398CE-854F-4123-B21C-0D74A4DC3AE4}">
      <dsp:nvSpPr>
        <dsp:cNvPr id="0" name=""/>
        <dsp:cNvSpPr/>
      </dsp:nvSpPr>
      <dsp:spPr>
        <a:xfrm rot="18229146">
          <a:off x="794949" y="1454979"/>
          <a:ext cx="1558219" cy="53349"/>
        </a:xfrm>
        <a:custGeom>
          <a:avLst/>
          <a:gdLst/>
          <a:ahLst/>
          <a:cxnLst/>
          <a:rect l="0" t="0" r="0" b="0"/>
          <a:pathLst>
            <a:path>
              <a:moveTo>
                <a:pt x="0" y="26674"/>
              </a:moveTo>
              <a:lnTo>
                <a:pt x="1558219" y="26674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E3CDE8-B7EB-4C10-B2A4-DA78C12F82D6}">
      <dsp:nvSpPr>
        <dsp:cNvPr id="0" name=""/>
        <dsp:cNvSpPr/>
      </dsp:nvSpPr>
      <dsp:spPr>
        <a:xfrm>
          <a:off x="28316" y="1901813"/>
          <a:ext cx="1514160" cy="1514160"/>
        </a:xfrm>
        <a:prstGeom prst="ellipse">
          <a:avLst/>
        </a:prstGeom>
        <a:gradFill flip="none"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1"/>
          <a:tileRect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C344C64-69FE-41E9-98C3-2628F8E84AED}">
      <dsp:nvSpPr>
        <dsp:cNvPr id="0" name=""/>
        <dsp:cNvSpPr/>
      </dsp:nvSpPr>
      <dsp:spPr>
        <a:xfrm>
          <a:off x="1806263" y="2733"/>
          <a:ext cx="908496" cy="908496"/>
        </a:xfrm>
        <a:prstGeom prst="ellipse">
          <a:avLst/>
        </a:prstGeom>
        <a:gradFill rotWithShape="0">
          <a:gsLst>
            <a:gs pos="0">
              <a:schemeClr val="accent2">
                <a:hueOff val="957616"/>
                <a:satOff val="-2910"/>
                <a:lumOff val="-39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957616"/>
                <a:satOff val="-2910"/>
                <a:lumOff val="-39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rtlCol="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900" kern="1200" noProof="0" dirty="0"/>
            <a:t>Componentes </a:t>
          </a:r>
          <a:r>
            <a:rPr lang="pt-PT" sz="900" kern="1200" noProof="0" dirty="0" err="1"/>
            <a:t>low-cost</a:t>
          </a:r>
          <a:endParaRPr lang="pt-PT" sz="900" kern="1200" noProof="0" dirty="0"/>
        </a:p>
      </dsp:txBody>
      <dsp:txXfrm>
        <a:off x="1939309" y="135779"/>
        <a:ext cx="642404" cy="642404"/>
      </dsp:txXfrm>
    </dsp:sp>
    <dsp:sp modelId="{51FAB49F-ED8E-43C1-8D71-1CC1ABAE8751}">
      <dsp:nvSpPr>
        <dsp:cNvPr id="0" name=""/>
        <dsp:cNvSpPr/>
      </dsp:nvSpPr>
      <dsp:spPr>
        <a:xfrm>
          <a:off x="2481288" y="1012979"/>
          <a:ext cx="908496" cy="908496"/>
        </a:xfrm>
        <a:prstGeom prst="ellipse">
          <a:avLst/>
        </a:prstGeom>
        <a:gradFill rotWithShape="0">
          <a:gsLst>
            <a:gs pos="0">
              <a:schemeClr val="accent2">
                <a:hueOff val="1915233"/>
                <a:satOff val="-5820"/>
                <a:lumOff val="-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1915233"/>
                <a:satOff val="-5820"/>
                <a:lumOff val="-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rtlCol="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900" kern="1200" noProof="0" dirty="0"/>
            <a:t>Controlo de Iluminação</a:t>
          </a:r>
        </a:p>
      </dsp:txBody>
      <dsp:txXfrm>
        <a:off x="2614334" y="1146025"/>
        <a:ext cx="642404" cy="642404"/>
      </dsp:txXfrm>
    </dsp:sp>
    <dsp:sp modelId="{1E7B3BA6-909E-4579-8BF9-8E92895FA1AB}">
      <dsp:nvSpPr>
        <dsp:cNvPr id="0" name=""/>
        <dsp:cNvSpPr/>
      </dsp:nvSpPr>
      <dsp:spPr>
        <a:xfrm>
          <a:off x="2718325" y="2204645"/>
          <a:ext cx="908496" cy="908496"/>
        </a:xfrm>
        <a:prstGeom prst="ellipse">
          <a:avLst/>
        </a:prstGeom>
        <a:gradFill rotWithShape="0">
          <a:gsLst>
            <a:gs pos="0">
              <a:schemeClr val="accent2">
                <a:hueOff val="2872849"/>
                <a:satOff val="-8731"/>
                <a:lumOff val="-11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872849"/>
                <a:satOff val="-8731"/>
                <a:lumOff val="-11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rtlCol="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900" kern="1200" noProof="0" dirty="0"/>
            <a:t>Controlo de Temperatura</a:t>
          </a:r>
        </a:p>
      </dsp:txBody>
      <dsp:txXfrm>
        <a:off x="2851371" y="2337691"/>
        <a:ext cx="642404" cy="642404"/>
      </dsp:txXfrm>
    </dsp:sp>
    <dsp:sp modelId="{2D37140B-3CD7-427E-8BA2-F702BC3A0AD6}">
      <dsp:nvSpPr>
        <dsp:cNvPr id="0" name=""/>
        <dsp:cNvSpPr/>
      </dsp:nvSpPr>
      <dsp:spPr>
        <a:xfrm>
          <a:off x="2481288" y="3396312"/>
          <a:ext cx="908496" cy="908496"/>
        </a:xfrm>
        <a:prstGeom prst="ellipse">
          <a:avLst/>
        </a:prstGeom>
        <a:gradFill rotWithShape="0">
          <a:gsLst>
            <a:gs pos="0">
              <a:schemeClr val="accent2">
                <a:hueOff val="3830465"/>
                <a:satOff val="-11641"/>
                <a:lumOff val="-157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3830465"/>
                <a:satOff val="-11641"/>
                <a:lumOff val="-157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rtlCol="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900" kern="1200" noProof="0" dirty="0"/>
            <a:t>Sistema de Segurança</a:t>
          </a:r>
        </a:p>
      </dsp:txBody>
      <dsp:txXfrm>
        <a:off x="2614334" y="3529358"/>
        <a:ext cx="642404" cy="642404"/>
      </dsp:txXfrm>
    </dsp:sp>
    <dsp:sp modelId="{4DC625BC-F642-48B8-B95C-FAB6DBDA7C14}">
      <dsp:nvSpPr>
        <dsp:cNvPr id="0" name=""/>
        <dsp:cNvSpPr/>
      </dsp:nvSpPr>
      <dsp:spPr>
        <a:xfrm>
          <a:off x="1806263" y="4406557"/>
          <a:ext cx="908496" cy="908496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rtlCol="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900" kern="1200" noProof="0" dirty="0"/>
            <a:t>Alertas</a:t>
          </a:r>
        </a:p>
      </dsp:txBody>
      <dsp:txXfrm>
        <a:off x="1939309" y="4539603"/>
        <a:ext cx="642404" cy="642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F6163D-0694-41AC-ADDC-15D559403B1D}">
      <dsp:nvSpPr>
        <dsp:cNvPr id="0" name=""/>
        <dsp:cNvSpPr/>
      </dsp:nvSpPr>
      <dsp:spPr>
        <a:xfrm rot="7477752">
          <a:off x="2697442" y="3811449"/>
          <a:ext cx="1578117" cy="53349"/>
        </a:xfrm>
        <a:custGeom>
          <a:avLst/>
          <a:gdLst/>
          <a:ahLst/>
          <a:cxnLst/>
          <a:rect l="0" t="0" r="0" b="0"/>
          <a:pathLst>
            <a:path>
              <a:moveTo>
                <a:pt x="0" y="26674"/>
              </a:moveTo>
              <a:lnTo>
                <a:pt x="1578117" y="26674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6E5AB4-F5DF-46B0-8AC1-A2C3172F67DD}">
      <dsp:nvSpPr>
        <dsp:cNvPr id="0" name=""/>
        <dsp:cNvSpPr/>
      </dsp:nvSpPr>
      <dsp:spPr>
        <a:xfrm rot="9090593">
          <a:off x="2416798" y="3263624"/>
          <a:ext cx="1441408" cy="53349"/>
        </a:xfrm>
        <a:custGeom>
          <a:avLst/>
          <a:gdLst/>
          <a:ahLst/>
          <a:cxnLst/>
          <a:rect l="0" t="0" r="0" b="0"/>
          <a:pathLst>
            <a:path>
              <a:moveTo>
                <a:pt x="0" y="26674"/>
              </a:moveTo>
              <a:lnTo>
                <a:pt x="1441408" y="26674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018CEC-952E-44F2-A40A-195D738D7081}">
      <dsp:nvSpPr>
        <dsp:cNvPr id="0" name=""/>
        <dsp:cNvSpPr/>
      </dsp:nvSpPr>
      <dsp:spPr>
        <a:xfrm rot="10800000">
          <a:off x="2322008" y="2632219"/>
          <a:ext cx="1448920" cy="53349"/>
        </a:xfrm>
        <a:custGeom>
          <a:avLst/>
          <a:gdLst/>
          <a:ahLst/>
          <a:cxnLst/>
          <a:rect l="0" t="0" r="0" b="0"/>
          <a:pathLst>
            <a:path>
              <a:moveTo>
                <a:pt x="0" y="26674"/>
              </a:moveTo>
              <a:lnTo>
                <a:pt x="1448920" y="26674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62B2A0-52D5-4C3F-9B1E-D2B2EB372A22}">
      <dsp:nvSpPr>
        <dsp:cNvPr id="0" name=""/>
        <dsp:cNvSpPr/>
      </dsp:nvSpPr>
      <dsp:spPr>
        <a:xfrm rot="12509407">
          <a:off x="2416798" y="2000813"/>
          <a:ext cx="1441408" cy="53349"/>
        </a:xfrm>
        <a:custGeom>
          <a:avLst/>
          <a:gdLst/>
          <a:ahLst/>
          <a:cxnLst/>
          <a:rect l="0" t="0" r="0" b="0"/>
          <a:pathLst>
            <a:path>
              <a:moveTo>
                <a:pt x="0" y="26674"/>
              </a:moveTo>
              <a:lnTo>
                <a:pt x="1441408" y="26674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6398CE-854F-4123-B21C-0D74A4DC3AE4}">
      <dsp:nvSpPr>
        <dsp:cNvPr id="0" name=""/>
        <dsp:cNvSpPr/>
      </dsp:nvSpPr>
      <dsp:spPr>
        <a:xfrm rot="14122248">
          <a:off x="2697442" y="1452988"/>
          <a:ext cx="1578117" cy="53349"/>
        </a:xfrm>
        <a:custGeom>
          <a:avLst/>
          <a:gdLst/>
          <a:ahLst/>
          <a:cxnLst/>
          <a:rect l="0" t="0" r="0" b="0"/>
          <a:pathLst>
            <a:path>
              <a:moveTo>
                <a:pt x="0" y="26674"/>
              </a:moveTo>
              <a:lnTo>
                <a:pt x="1578117" y="26674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E3CDE8-B7EB-4C10-B2A4-DA78C12F82D6}">
      <dsp:nvSpPr>
        <dsp:cNvPr id="0" name=""/>
        <dsp:cNvSpPr/>
      </dsp:nvSpPr>
      <dsp:spPr>
        <a:xfrm>
          <a:off x="3543804" y="1901813"/>
          <a:ext cx="1514160" cy="1514160"/>
        </a:xfrm>
        <a:prstGeom prst="ellipse">
          <a:avLst/>
        </a:prstGeom>
        <a:gradFill flip="none"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1"/>
          <a:tileRect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C344C64-69FE-41E9-98C3-2628F8E84AED}">
      <dsp:nvSpPr>
        <dsp:cNvPr id="0" name=""/>
        <dsp:cNvSpPr/>
      </dsp:nvSpPr>
      <dsp:spPr>
        <a:xfrm>
          <a:off x="2325727" y="2363"/>
          <a:ext cx="908496" cy="908496"/>
        </a:xfrm>
        <a:prstGeom prst="ellipse">
          <a:avLst/>
        </a:prstGeom>
        <a:gradFill rotWithShape="0">
          <a:gsLst>
            <a:gs pos="0">
              <a:schemeClr val="accent2">
                <a:hueOff val="957616"/>
                <a:satOff val="-2910"/>
                <a:lumOff val="-39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957616"/>
                <a:satOff val="-2910"/>
                <a:lumOff val="-39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rtlCol="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900" kern="1200" noProof="0" dirty="0"/>
            <a:t>Desempenho</a:t>
          </a:r>
        </a:p>
      </dsp:txBody>
      <dsp:txXfrm>
        <a:off x="2458773" y="135409"/>
        <a:ext cx="642404" cy="642404"/>
      </dsp:txXfrm>
    </dsp:sp>
    <dsp:sp modelId="{51FAB49F-ED8E-43C1-8D71-1CC1ABAE8751}">
      <dsp:nvSpPr>
        <dsp:cNvPr id="0" name=""/>
        <dsp:cNvSpPr/>
      </dsp:nvSpPr>
      <dsp:spPr>
        <a:xfrm>
          <a:off x="1650589" y="1012779"/>
          <a:ext cx="908496" cy="908496"/>
        </a:xfrm>
        <a:prstGeom prst="ellipse">
          <a:avLst/>
        </a:prstGeom>
        <a:gradFill rotWithShape="0">
          <a:gsLst>
            <a:gs pos="0">
              <a:schemeClr val="accent2">
                <a:hueOff val="1915233"/>
                <a:satOff val="-5820"/>
                <a:lumOff val="-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1915233"/>
                <a:satOff val="-5820"/>
                <a:lumOff val="-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rtlCol="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900" kern="1200" noProof="0" dirty="0"/>
            <a:t>Usabilidade</a:t>
          </a:r>
          <a:endParaRPr lang="pt-PT" sz="800" kern="1200" noProof="0" dirty="0"/>
        </a:p>
      </dsp:txBody>
      <dsp:txXfrm>
        <a:off x="1783635" y="1145825"/>
        <a:ext cx="642404" cy="642404"/>
      </dsp:txXfrm>
    </dsp:sp>
    <dsp:sp modelId="{1E7B3BA6-909E-4579-8BF9-8E92895FA1AB}">
      <dsp:nvSpPr>
        <dsp:cNvPr id="0" name=""/>
        <dsp:cNvSpPr/>
      </dsp:nvSpPr>
      <dsp:spPr>
        <a:xfrm>
          <a:off x="1413512" y="2204645"/>
          <a:ext cx="908496" cy="908496"/>
        </a:xfrm>
        <a:prstGeom prst="ellipse">
          <a:avLst/>
        </a:prstGeom>
        <a:gradFill rotWithShape="0">
          <a:gsLst>
            <a:gs pos="0">
              <a:schemeClr val="accent2">
                <a:hueOff val="2872849"/>
                <a:satOff val="-8731"/>
                <a:lumOff val="-11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872849"/>
                <a:satOff val="-8731"/>
                <a:lumOff val="-11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rtlCol="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900" kern="1200" noProof="0" dirty="0"/>
            <a:t>Segurança</a:t>
          </a:r>
          <a:endParaRPr lang="pt-PT" sz="800" kern="1200" noProof="0" dirty="0"/>
        </a:p>
      </dsp:txBody>
      <dsp:txXfrm>
        <a:off x="1546558" y="2337691"/>
        <a:ext cx="642404" cy="642404"/>
      </dsp:txXfrm>
    </dsp:sp>
    <dsp:sp modelId="{2D37140B-3CD7-427E-8BA2-F702BC3A0AD6}">
      <dsp:nvSpPr>
        <dsp:cNvPr id="0" name=""/>
        <dsp:cNvSpPr/>
      </dsp:nvSpPr>
      <dsp:spPr>
        <a:xfrm>
          <a:off x="1650589" y="3396512"/>
          <a:ext cx="908496" cy="908496"/>
        </a:xfrm>
        <a:prstGeom prst="ellipse">
          <a:avLst/>
        </a:prstGeom>
        <a:gradFill rotWithShape="0">
          <a:gsLst>
            <a:gs pos="0">
              <a:schemeClr val="accent2">
                <a:hueOff val="3830465"/>
                <a:satOff val="-11641"/>
                <a:lumOff val="-157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3830465"/>
                <a:satOff val="-11641"/>
                <a:lumOff val="-157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rtlCol="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800" kern="1200" noProof="0" dirty="0"/>
            <a:t>Escalabilidade</a:t>
          </a:r>
        </a:p>
      </dsp:txBody>
      <dsp:txXfrm>
        <a:off x="1783635" y="3529558"/>
        <a:ext cx="642404" cy="642404"/>
      </dsp:txXfrm>
    </dsp:sp>
    <dsp:sp modelId="{4DC625BC-F642-48B8-B95C-FAB6DBDA7C14}">
      <dsp:nvSpPr>
        <dsp:cNvPr id="0" name=""/>
        <dsp:cNvSpPr/>
      </dsp:nvSpPr>
      <dsp:spPr>
        <a:xfrm>
          <a:off x="2325727" y="4406927"/>
          <a:ext cx="908496" cy="908496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rtlCol="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800" kern="1200" noProof="0" dirty="0"/>
            <a:t>Confiabilidade</a:t>
          </a:r>
          <a:endParaRPr lang="pt-PT" sz="700" kern="1200" noProof="0" dirty="0"/>
        </a:p>
      </dsp:txBody>
      <dsp:txXfrm>
        <a:off x="2458773" y="4539973"/>
        <a:ext cx="642404" cy="6424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de Ícones Vertical Contínua"/>
  <dgm:desc val="Utilize para apresentar uma série de elementos visuais, de alto a baixo, com texto de Nível 1, ou Nível 1 e Nível 2, agrupado numa forma. Funciona melhor com ícones ou pequenas imagens com descrições mais lon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2775893-FA73-4C75-8202-4FFC3F5CBF9F}" type="datetime1">
              <a:rPr lang="pt-PT" smtClean="0"/>
              <a:t>27/06/2024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jpeg>
</file>

<file path=ppt/media/image40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C0E138-30D4-442A-B69E-BC872CD26E12}" type="datetime1">
              <a:rPr lang="pt-PT" smtClean="0"/>
              <a:pPr/>
              <a:t>27/06/2024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 hidden="1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12C95B2-173F-4BFA-BAC4-54D0E04E0606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4496EF-2971-4BD5-B462-BF5564E564F0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B423AB-B24F-486C-B0D1-72C32C9FA662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AC0350-4206-40FF-B8F6-3C1B4D92EDCB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55ED6B-4625-4D11-A41C-5936AADF18F8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7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9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1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06CD71-020F-4CD7-B3A0-4E2D397C020F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com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9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20" name="Marcador de Posição d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1" name="Marcador de Posição do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2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3" name="Marcador de Posição d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4" name="Marcador de Posição do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5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6" name="Marcador de Posição d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7" name="Marcador de Posição do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BC9878-D7AF-4176-B6C9-CBB9987A5B67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73BC5C-2424-4AC0-9018-896F8F535167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C57727-9187-4CD5-822F-C8FD5392F1AF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0B519F-CBCA-4432-B103-31D8BAB1B5C1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9469EC-50AB-4830-BEF5-14B7099B5BA1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C73194-C80C-4152-A5DF-402B08AF01C6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93C368-CF1A-4778-AC00-4A45F8BFD4DA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1373EC-9AE2-411C-8392-CBB4C7546C5A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4885E2-4F74-4BF9-8EDC-AA6928DA2627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97891E-6B77-47A1-91F3-8CBA4F157F18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C4FC98-BD95-4D4D-9100-58E7D70E47B7}" type="datetime1">
              <a:rPr lang="pt-PT" noProof="0" smtClean="0"/>
              <a:t>27/06/2024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 hidden="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PT" noProof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AD12F5F-5EAA-43E2-9107-6441DBA18F14}" type="datetime1">
              <a:rPr lang="pt-PT" noProof="0" smtClean="0"/>
              <a:t>27/06/2024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jpeg"/><Relationship Id="rId4" Type="http://schemas.openxmlformats.org/officeDocument/2006/relationships/image" Target="../media/image39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13" Type="http://schemas.microsoft.com/office/2007/relationships/diagramDrawing" Target="../diagrams/drawing3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12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11" Type="http://schemas.openxmlformats.org/officeDocument/2006/relationships/diagramQuickStyle" Target="../diagrams/quickStyle3.xml"/><Relationship Id="rId5" Type="http://schemas.openxmlformats.org/officeDocument/2006/relationships/diagramLayout" Target="../diagrams/layout2.xml"/><Relationship Id="rId10" Type="http://schemas.openxmlformats.org/officeDocument/2006/relationships/diagramLayout" Target="../diagrams/layout3.xml"/><Relationship Id="rId4" Type="http://schemas.openxmlformats.org/officeDocument/2006/relationships/diagramData" Target="../diagrams/data2.xml"/><Relationship Id="rId9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tângulo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pic>
          <p:nvPicPr>
            <p:cNvPr id="12" name="Imagem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Lâmpada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etângulo de Cantos Arredondados na Diagonal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orma livre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8" name="Forma livre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9" name="Forma livre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0" name="Forma livre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1" name="Forma livre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2" name="Forma livre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3" name="Forma livre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4" name="Forma livre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5" name="Forma livre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" name="Retângulo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7" name="Forma livre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8" name="Forma livre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9" name="Forma livre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30" name="Forma livre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31" name="Forma livre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32" name="Forma livre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33" name="Forma livre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34" name="Forma livre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35" name="Forma livre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36" name="Retângulo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 fontScale="90000"/>
          </a:bodyPr>
          <a:lstStyle/>
          <a:p>
            <a:pPr algn="ctr" rtl="0"/>
            <a:r>
              <a:rPr lang="pt-PT" dirty="0"/>
              <a:t>Domótica Baseada em Componentes </a:t>
            </a:r>
            <a:r>
              <a:rPr lang="pt-PT" dirty="0" err="1"/>
              <a:t>Low-Cost</a:t>
            </a:r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PT" dirty="0"/>
              <a:t>Gonçalo Lourenço Costa – al76131</a:t>
            </a:r>
          </a:p>
          <a:p>
            <a:pPr algn="ctr" rtl="0"/>
            <a:r>
              <a:rPr lang="pt-PT" dirty="0"/>
              <a:t>Moisés Gomes dos santos – al73876</a:t>
            </a: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E3FF18-C149-F7E3-D0D3-055E28119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57100"/>
            <a:ext cx="2549190" cy="852514"/>
          </a:xfrm>
        </p:spPr>
        <p:txBody>
          <a:bodyPr/>
          <a:lstStyle/>
          <a:p>
            <a:r>
              <a:rPr lang="pt-PT" dirty="0"/>
              <a:t>Sensores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4CB99D6-8807-4C75-9A0A-9125ACB01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0384" y="1182688"/>
            <a:ext cx="3134985" cy="246977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2F464BE-3176-7D69-6C97-A128EF6FA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402" y="1143758"/>
            <a:ext cx="2810199" cy="246977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A912DEF-69AF-35D5-C569-A14BBC412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5501" y="3847673"/>
            <a:ext cx="2871935" cy="268598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4027E453-B5C1-A27C-F210-A231B6F338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1400" y="1143758"/>
            <a:ext cx="3134985" cy="2508701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E69B7A71-EB1F-6D91-2C94-7DBB45FEA5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7114" y="3964667"/>
            <a:ext cx="3701778" cy="24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1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281335-07AA-E3B3-AC55-446EC7D6C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5449" y="2689715"/>
            <a:ext cx="9905998" cy="1478570"/>
          </a:xfrm>
        </p:spPr>
        <p:txBody>
          <a:bodyPr/>
          <a:lstStyle/>
          <a:p>
            <a:r>
              <a:rPr lang="pt-PT" dirty="0"/>
              <a:t>Implementação</a:t>
            </a:r>
          </a:p>
        </p:txBody>
      </p:sp>
    </p:spTree>
    <p:extLst>
      <p:ext uri="{BB962C8B-B14F-4D97-AF65-F5344CB8AC3E}">
        <p14:creationId xmlns:p14="http://schemas.microsoft.com/office/powerpoint/2010/main" val="1998832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Title 1">
            <a:extLst>
              <a:ext uri="{FF2B5EF4-FFF2-40B4-BE49-F238E27FC236}">
                <a16:creationId xmlns:a16="http://schemas.microsoft.com/office/drawing/2014/main" id="{86669B4E-FA6C-C6D6-8D05-8A156E097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pPr algn="ctr"/>
            <a:r>
              <a:rPr lang="en-US" dirty="0" err="1"/>
              <a:t>Criação</a:t>
            </a:r>
            <a:r>
              <a:rPr lang="en-US" dirty="0"/>
              <a:t> da virtual box e </a:t>
            </a:r>
            <a:r>
              <a:rPr lang="en-US" dirty="0" err="1"/>
              <a:t>instalação</a:t>
            </a:r>
            <a:r>
              <a:rPr lang="en-US" dirty="0"/>
              <a:t> do home assistant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AAA287-F850-EF74-B843-B87EAC43A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14525" y="2097088"/>
            <a:ext cx="8099498" cy="433323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365919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6223A9-3239-FB0F-5EF5-DF09076CE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Interface </a:t>
            </a:r>
            <a:r>
              <a:rPr lang="pt-PT" dirty="0" err="1"/>
              <a:t>home</a:t>
            </a:r>
            <a:r>
              <a:rPr lang="pt-PT" dirty="0"/>
              <a:t> </a:t>
            </a:r>
            <a:r>
              <a:rPr lang="pt-PT" dirty="0" err="1"/>
              <a:t>assistant</a:t>
            </a:r>
            <a:endParaRPr lang="pt-PT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4B06FB2-FF5A-8D80-8973-D224985EF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021" y="2249487"/>
            <a:ext cx="7414054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2206551-D9B7-D73E-94EB-4197F7164E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5236" y="1746799"/>
            <a:ext cx="2378869" cy="454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3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F2F419-B3A7-8705-5FE3-79287B2BE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pt-PT" dirty="0"/>
              <a:t>ADD-ONS E INTEGRAÇÕES</a:t>
            </a:r>
          </a:p>
        </p:txBody>
      </p:sp>
      <p:sp>
        <p:nvSpPr>
          <p:cNvPr id="3081" name="Content Placeholder 2">
            <a:extLst>
              <a:ext uri="{FF2B5EF4-FFF2-40B4-BE49-F238E27FC236}">
                <a16:creationId xmlns:a16="http://schemas.microsoft.com/office/drawing/2014/main" id="{25A0258B-15AE-D958-CC69-E2BE9FC7A7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algn="just"/>
            <a:r>
              <a:rPr lang="en-US" dirty="0"/>
              <a:t>Mosquito Broker – Serve para </a:t>
            </a:r>
            <a:r>
              <a:rPr lang="en-US" dirty="0" err="1"/>
              <a:t>fazer</a:t>
            </a:r>
            <a:r>
              <a:rPr lang="en-US" dirty="0"/>
              <a:t> a </a:t>
            </a:r>
            <a:r>
              <a:rPr lang="en-US" dirty="0" err="1"/>
              <a:t>comunicação</a:t>
            </a:r>
            <a:r>
              <a:rPr lang="en-US" dirty="0"/>
              <a:t> entre </a:t>
            </a:r>
            <a:r>
              <a:rPr lang="en-US" dirty="0" err="1"/>
              <a:t>sensores</a:t>
            </a:r>
            <a:r>
              <a:rPr lang="en-US" dirty="0"/>
              <a:t> e Home Assistant.</a:t>
            </a:r>
          </a:p>
          <a:p>
            <a:pPr algn="just"/>
            <a:r>
              <a:rPr lang="en-US" dirty="0"/>
              <a:t>Zigbee2MQTT – </a:t>
            </a:r>
            <a:r>
              <a:rPr lang="en-US" dirty="0" err="1"/>
              <a:t>Permite</a:t>
            </a:r>
            <a:r>
              <a:rPr lang="en-US" dirty="0"/>
              <a:t> que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sensores</a:t>
            </a:r>
            <a:r>
              <a:rPr lang="en-US" dirty="0"/>
              <a:t> </a:t>
            </a:r>
            <a:r>
              <a:rPr lang="en-US" dirty="0" err="1"/>
              <a:t>zigbee</a:t>
            </a:r>
            <a:r>
              <a:rPr lang="en-US" dirty="0"/>
              <a:t> se </a:t>
            </a:r>
            <a:r>
              <a:rPr lang="en-US" dirty="0" err="1"/>
              <a:t>conectem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Home Assistant, e que use o </a:t>
            </a:r>
            <a:r>
              <a:rPr lang="en-US" dirty="0" err="1"/>
              <a:t>protocolo</a:t>
            </a:r>
            <a:r>
              <a:rPr lang="en-US" dirty="0"/>
              <a:t> MQTT.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C7883417-59C2-B770-B7D5-C844EEC26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24336" y="1469782"/>
            <a:ext cx="4875211" cy="2422767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5C942A6A-5430-72A5-157A-5E9E2DEDA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335" y="4060451"/>
            <a:ext cx="4875211" cy="2422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15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Title 1">
            <a:extLst>
              <a:ext uri="{FF2B5EF4-FFF2-40B4-BE49-F238E27FC236}">
                <a16:creationId xmlns:a16="http://schemas.microsoft.com/office/drawing/2014/main" id="{B19D93E2-D5FB-2531-12BE-B5DA086A2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dispositivos</a:t>
            </a: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D58060C-C802-BF10-A19F-E7A2AC440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44723" y="2249487"/>
            <a:ext cx="7699377" cy="3541714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972694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Title 1">
            <a:extLst>
              <a:ext uri="{FF2B5EF4-FFF2-40B4-BE49-F238E27FC236}">
                <a16:creationId xmlns:a16="http://schemas.microsoft.com/office/drawing/2014/main" id="{9F33DAC7-EC1D-C57C-0606-BF1C5D64B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AUTOMAÇÕES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F4EFB9B7-7505-AFAA-90F5-BF982B5CC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208156"/>
            <a:ext cx="5754255" cy="3379844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29855A04-8453-75BF-000F-29B96C7AF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3118" y="2208155"/>
            <a:ext cx="6348882" cy="337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4892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E6CEF-1858-3B63-2230-2F84D9557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pt-PT" dirty="0" err="1"/>
              <a:t>rESULTADOS</a:t>
            </a:r>
            <a:endParaRPr lang="pt-PT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41B76FE-99EB-076C-8E2E-72F7534DB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95755" y="2097088"/>
            <a:ext cx="1593771" cy="3541714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456B29F9-DE96-2A47-8025-28D94B4FF7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097088"/>
            <a:ext cx="1593771" cy="35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5DF6D81F-CE4F-59EB-8610-264CE1362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726" y="2097088"/>
            <a:ext cx="1593771" cy="354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336838D1-DA13-C852-CC8A-2914E3CB5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3068" y="2097088"/>
            <a:ext cx="1593771" cy="35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023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upo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tângulo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dirty="0"/>
            </a:p>
          </p:txBody>
        </p:sp>
        <p:pic>
          <p:nvPicPr>
            <p:cNvPr id="282" name="Imagem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534156" cy="1478570"/>
          </a:xfrm>
        </p:spPr>
        <p:txBody>
          <a:bodyPr rtlCol="0">
            <a:normAutofit/>
          </a:bodyPr>
          <a:lstStyle/>
          <a:p>
            <a:pPr rtl="0"/>
            <a:r>
              <a:rPr lang="pt-PT" sz="3200" dirty="0"/>
              <a:t>índice</a:t>
            </a:r>
          </a:p>
        </p:txBody>
      </p:sp>
      <p:pic>
        <p:nvPicPr>
          <p:cNvPr id="10" name="Marcador de Posição de Conteúdo 6" descr="placa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119063" y="-19040"/>
            <a:ext cx="7558541" cy="6857990"/>
          </a:xfrm>
          <a:prstGeom prst="rect">
            <a:avLst/>
          </a:prstGeom>
        </p:spPr>
      </p:pic>
      <p:grpSp>
        <p:nvGrpSpPr>
          <p:cNvPr id="341" name="Grupo 283" hidden="1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</p:grpSp>
      <p:graphicFrame>
        <p:nvGraphicFramePr>
          <p:cNvPr id="200" name="Marcador de Posição de Conteúdo 2" descr="Smart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6404150"/>
              </p:ext>
            </p:extLst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tângulo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93" name="Imagem 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a16="http://schemas.microsoft.com/office/drawing/2014/main" xmlns:dgm="http://schemas.openxmlformats.org/drawingml/2006/diagram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upo 94" hidden="1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07" name="Line 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 rtlCol="0">
            <a:normAutofit/>
          </a:bodyPr>
          <a:lstStyle/>
          <a:p>
            <a:pPr algn="r" rtl="0"/>
            <a:r>
              <a:rPr lang="pt-PT" sz="3300" dirty="0">
                <a:solidFill>
                  <a:srgbClr val="FFFFFF"/>
                </a:solidFill>
              </a:rPr>
              <a:t>Introdução</a:t>
            </a:r>
          </a:p>
        </p:txBody>
      </p:sp>
      <p:sp useBgFill="1">
        <p:nvSpPr>
          <p:cNvPr id="124" name="Retângulo de Cantos Arredondados Na Diagonal 6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grpSp>
        <p:nvGrpSpPr>
          <p:cNvPr id="126" name="Grupo 125" hidden="1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FC979CF8-231D-B2CD-A6A3-886A92D25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76" y="1101725"/>
            <a:ext cx="6537038" cy="434974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PT" dirty="0"/>
              <a:t>A domótica refere-se à automação residencial, onde tecnologias avançadas são usadas para aumentar o conforto, a segurança e a eficiência energética das habitações. O nosso projeto tem como objetivo democratizar o acesso a essas tecnologias, proporcionando um ambiente mais inteligente e conectado. </a:t>
            </a:r>
          </a:p>
        </p:txBody>
      </p:sp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-148831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PT" dirty="0"/>
              <a:t>Levantamento de requisitos</a:t>
            </a:r>
          </a:p>
        </p:txBody>
      </p:sp>
      <p:graphicFrame>
        <p:nvGraphicFramePr>
          <p:cNvPr id="6" name="Marcador de Posição de Conteúdo 5" descr="Smart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1531543"/>
              </p:ext>
            </p:extLst>
          </p:nvPr>
        </p:nvGraphicFramePr>
        <p:xfrm>
          <a:off x="1143001" y="1201295"/>
          <a:ext cx="5108733" cy="5317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0C0FA593-7136-D6C5-BDE1-AEF65A72DCAC}"/>
              </a:ext>
            </a:extLst>
          </p:cNvPr>
          <p:cNvSpPr txBox="1"/>
          <p:nvPr/>
        </p:nvSpPr>
        <p:spPr>
          <a:xfrm>
            <a:off x="1381760" y="3537023"/>
            <a:ext cx="1158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 Funcionais</a:t>
            </a:r>
          </a:p>
        </p:txBody>
      </p:sp>
      <p:graphicFrame>
        <p:nvGraphicFramePr>
          <p:cNvPr id="9" name="Marcador de Posição de Conteúdo 5" descr="SmartArt">
            <a:extLst>
              <a:ext uri="{FF2B5EF4-FFF2-40B4-BE49-F238E27FC236}">
                <a16:creationId xmlns:a16="http://schemas.microsoft.com/office/drawing/2014/main" id="{145259C6-640A-69D2-5165-CFB89C87E8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7318657"/>
              </p:ext>
            </p:extLst>
          </p:nvPr>
        </p:nvGraphicFramePr>
        <p:xfrm>
          <a:off x="5940266" y="1201295"/>
          <a:ext cx="5108733" cy="5317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0" name="CaixaDeTexto 9">
            <a:extLst>
              <a:ext uri="{FF2B5EF4-FFF2-40B4-BE49-F238E27FC236}">
                <a16:creationId xmlns:a16="http://schemas.microsoft.com/office/drawing/2014/main" id="{F8B90665-D87F-13B1-5B9F-DE10CDC176EB}"/>
              </a:ext>
            </a:extLst>
          </p:cNvPr>
          <p:cNvSpPr txBox="1"/>
          <p:nvPr/>
        </p:nvSpPr>
        <p:spPr>
          <a:xfrm>
            <a:off x="9392918" y="3429000"/>
            <a:ext cx="17830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Requisitos </a:t>
            </a:r>
          </a:p>
          <a:p>
            <a:pPr algn="ctr"/>
            <a:r>
              <a:rPr lang="pt-PT" dirty="0"/>
              <a:t>Não </a:t>
            </a:r>
          </a:p>
          <a:p>
            <a:pPr algn="ctr"/>
            <a:r>
              <a:rPr lang="pt-PT" dirty="0"/>
              <a:t>Funcionais</a:t>
            </a:r>
          </a:p>
        </p:txBody>
      </p:sp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890909-D63D-10F3-8456-82FAB7C67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Diagramas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5F44E95-B2D1-C404-A1C4-8986287DB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Diagramas de casos de uso;</a:t>
            </a:r>
          </a:p>
          <a:p>
            <a:r>
              <a:rPr lang="pt-PT" dirty="0"/>
              <a:t>Diagrama de atividades;</a:t>
            </a:r>
          </a:p>
          <a:p>
            <a:r>
              <a:rPr lang="pt-PT" dirty="0"/>
              <a:t>Diagrama de estados;</a:t>
            </a:r>
          </a:p>
          <a:p>
            <a:r>
              <a:rPr lang="pt-PT" dirty="0"/>
              <a:t>Diagramas de arquitetura;</a:t>
            </a:r>
          </a:p>
        </p:txBody>
      </p:sp>
    </p:spTree>
    <p:extLst>
      <p:ext uri="{BB962C8B-B14F-4D97-AF65-F5344CB8AC3E}">
        <p14:creationId xmlns:p14="http://schemas.microsoft.com/office/powerpoint/2010/main" val="1833133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83D619-CDBD-3E33-B9BD-4F39138A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pt-PT" dirty="0"/>
              <a:t>Diagrama de casos de uso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F2C79F3B-2C75-F58D-1F28-DBBDFF237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>
            <a:normAutofit/>
          </a:bodyPr>
          <a:lstStyle/>
          <a:p>
            <a:r>
              <a:rPr lang="pt-PT"/>
              <a:t>Os diagramas de casos de uso são uma ferramenta de modelação usada na engenharia de software para descrever as funcionalidades de um sistema sob a perspetiva do utilizador. </a:t>
            </a:r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1AB6E02-296D-B067-9BCD-526033041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7540" y="1615280"/>
            <a:ext cx="4878389" cy="48101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07099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86BA1C-8947-DF80-B4F4-29853AE9A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>
            <a:normAutofit/>
          </a:bodyPr>
          <a:lstStyle/>
          <a:p>
            <a:r>
              <a:rPr lang="pt-PT" dirty="0"/>
              <a:t>Diagrama de atividades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4572D36-28C3-1666-BDC9-7DB00B3A1F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>
            <a:normAutofit/>
          </a:bodyPr>
          <a:lstStyle/>
          <a:p>
            <a:pPr algn="just"/>
            <a:r>
              <a:rPr lang="pt-PT" sz="1800" dirty="0"/>
              <a:t>Os diagramas de atividades são uma ferramenta de modelação usada na engenharia de software para descrever o fluxo de trabalho ou processos dentro de um sistema.  </a:t>
            </a:r>
            <a:endParaRPr lang="en-US" sz="18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A2CC932-EE6C-8D97-5467-5C37C2C35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940" y="1429543"/>
            <a:ext cx="4988560" cy="149019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6E05249-C22D-6D23-771F-2CEBC243B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940" y="3564271"/>
            <a:ext cx="4988560" cy="157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68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C833AE-8AB9-64A6-C639-6C97DABF0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>
            <a:normAutofit/>
          </a:bodyPr>
          <a:lstStyle/>
          <a:p>
            <a:r>
              <a:rPr lang="pt-PT" dirty="0"/>
              <a:t>Diagrama de estados</a:t>
            </a:r>
          </a:p>
        </p:txBody>
      </p:sp>
      <p:pic>
        <p:nvPicPr>
          <p:cNvPr id="9" name="Imagem 8" descr="Uma imagem com diagrama, file, captura de ecrã&#10;&#10;Descrição gerada automaticamente">
            <a:extLst>
              <a:ext uri="{FF2B5EF4-FFF2-40B4-BE49-F238E27FC236}">
                <a16:creationId xmlns:a16="http://schemas.microsoft.com/office/drawing/2014/main" id="{FF351B08-0537-1C1B-5F1B-EF787733F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9920" y="1107441"/>
            <a:ext cx="5601649" cy="1639884"/>
          </a:xfrm>
          <a:prstGeom prst="rect">
            <a:avLst/>
          </a:prstGeom>
          <a:noFill/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BB87F977-1383-9F0D-9095-3313E14B3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2562659"/>
          </a:xfrm>
        </p:spPr>
        <p:txBody>
          <a:bodyPr>
            <a:normAutofit/>
          </a:bodyPr>
          <a:lstStyle/>
          <a:p>
            <a:pPr algn="just"/>
            <a:r>
              <a:rPr lang="pt-PT" sz="1800" dirty="0">
                <a:effectLst/>
              </a:rPr>
              <a:t>O diagrama de estados, é um tipo de diagrama comportamental na Linguagem de modelagem unificada (UML) que mostra as transições entre vários objetos. Estados indicam as diferentes combinações de informações que um objeto pode conter.</a:t>
            </a:r>
            <a:endParaRPr lang="en-US" sz="1800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15D3BD90-2742-8071-B7B9-493817075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9919" y="3429000"/>
            <a:ext cx="5601649" cy="268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584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C44EEB-07ED-85F6-C661-EA2C7F8F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>
            <a:normAutofit/>
          </a:bodyPr>
          <a:lstStyle/>
          <a:p>
            <a:r>
              <a:rPr lang="pt-PT" dirty="0"/>
              <a:t>Diagrama de arquitetura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77BA1D1-E483-6B0F-B6F2-9F5CBE8DD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040" y="1244566"/>
            <a:ext cx="6472077" cy="4546634"/>
          </a:xfrm>
          <a:prstGeom prst="rect">
            <a:avLst/>
          </a:prstGeom>
          <a:noFill/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1B08CFD-BC60-9FF2-166E-B20FA0BA4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>
            <a:normAutofit/>
          </a:bodyPr>
          <a:lstStyle/>
          <a:p>
            <a:pPr algn="just"/>
            <a:r>
              <a:rPr lang="pt-PT" sz="1800" dirty="0"/>
              <a:t>Um diagrama de arquitetura é uma representação visual da estrutura de um sistema, que mostra como os seus componentes se interrelacionam e se comunicam.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316550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758_TF22898775_Win32" id="{ECF62FF0-35D7-4C40-A127-0C2F8EF337BD}" vid="{0EE568E5-1177-45AA-AE10-A890F7E2B90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moderno</Template>
  <TotalTime>765</TotalTime>
  <Words>312</Words>
  <Application>Microsoft Office PowerPoint</Application>
  <PresentationFormat>Ecrã Panorâmico</PresentationFormat>
  <Paragraphs>54</Paragraphs>
  <Slides>17</Slides>
  <Notes>4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17</vt:i4>
      </vt:variant>
    </vt:vector>
  </HeadingPairs>
  <TitlesOfParts>
    <vt:vector size="21" baseType="lpstr">
      <vt:lpstr>Arial</vt:lpstr>
      <vt:lpstr>Calibri</vt:lpstr>
      <vt:lpstr>Tw Cen MT</vt:lpstr>
      <vt:lpstr>Circuito</vt:lpstr>
      <vt:lpstr>Domótica Baseada em Componentes Low-Cost</vt:lpstr>
      <vt:lpstr>índice</vt:lpstr>
      <vt:lpstr>Introdução</vt:lpstr>
      <vt:lpstr>Levantamento de requisitos</vt:lpstr>
      <vt:lpstr>Diagramas</vt:lpstr>
      <vt:lpstr>Diagrama de casos de uso</vt:lpstr>
      <vt:lpstr>Diagrama de atividades</vt:lpstr>
      <vt:lpstr>Diagrama de estados</vt:lpstr>
      <vt:lpstr>Diagrama de arquitetura</vt:lpstr>
      <vt:lpstr>Sensores</vt:lpstr>
      <vt:lpstr>Implementação</vt:lpstr>
      <vt:lpstr>Criação da virtual box e instalação do home assistant</vt:lpstr>
      <vt:lpstr>Interface home assistant</vt:lpstr>
      <vt:lpstr>ADD-ONS E INTEGRAÇÕES</vt:lpstr>
      <vt:lpstr>Adicionar dispositivos</vt:lpstr>
      <vt:lpstr>AUTOMAÇÕES</vt:lpstr>
      <vt:lpstr>rESULTADOS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MOISÉS GOMES DOS SANTOS</dc:creator>
  <cp:lastModifiedBy>MOISÉS GOMES DOS SANTOS</cp:lastModifiedBy>
  <cp:revision>8</cp:revision>
  <dcterms:created xsi:type="dcterms:W3CDTF">2024-06-21T01:30:54Z</dcterms:created>
  <dcterms:modified xsi:type="dcterms:W3CDTF">2024-06-27T03:32:58Z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